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9"/>
  </p:notesMasterIdLst>
  <p:sldIdLst>
    <p:sldId id="256" r:id="rId2"/>
    <p:sldId id="505" r:id="rId3"/>
    <p:sldId id="506" r:id="rId4"/>
    <p:sldId id="540" r:id="rId5"/>
    <p:sldId id="554" r:id="rId6"/>
    <p:sldId id="555" r:id="rId7"/>
    <p:sldId id="556" r:id="rId8"/>
    <p:sldId id="558" r:id="rId9"/>
    <p:sldId id="560" r:id="rId10"/>
    <p:sldId id="507" r:id="rId11"/>
    <p:sldId id="508" r:id="rId12"/>
    <p:sldId id="518" r:id="rId13"/>
    <p:sldId id="510" r:id="rId14"/>
    <p:sldId id="521" r:id="rId15"/>
    <p:sldId id="523" r:id="rId16"/>
    <p:sldId id="529" r:id="rId17"/>
    <p:sldId id="53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14F"/>
    <a:srgbClr val="76C6CA"/>
    <a:srgbClr val="72CAC0"/>
    <a:srgbClr val="298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4660"/>
  </p:normalViewPr>
  <p:slideViewPr>
    <p:cSldViewPr snapToGrid="0">
      <p:cViewPr varScale="1">
        <p:scale>
          <a:sx n="57" d="100"/>
          <a:sy n="57" d="100"/>
        </p:scale>
        <p:origin x="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21C4D-C1CA-48A0-A284-D7404848FD61}" type="doc">
      <dgm:prSet loTypeId="urn:microsoft.com/office/officeart/2005/8/layout/radial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E08842B7-78F1-43A9-B24A-213B1667A70E}">
      <dgm:prSet phldrT="[Text]" custT="1"/>
      <dgm:spPr/>
      <dgm:t>
        <a:bodyPr/>
        <a:lstStyle/>
        <a:p>
          <a:r>
            <a:rPr lang="en-GB" sz="2400" dirty="0"/>
            <a:t>ICI</a:t>
          </a:r>
          <a:br>
            <a:rPr lang="en-GB" sz="2400" dirty="0"/>
          </a:br>
          <a:r>
            <a:rPr lang="en-GB" sz="2400" dirty="0"/>
            <a:t>Immuno-therapy</a:t>
          </a:r>
        </a:p>
      </dgm:t>
    </dgm:pt>
    <dgm:pt modelId="{09F1EA22-17E5-4387-92BD-5047AB1B6BEF}" type="parTrans" cxnId="{44D1EFF1-DF4A-47EE-BB4D-B29EACA5514E}">
      <dgm:prSet/>
      <dgm:spPr/>
      <dgm:t>
        <a:bodyPr/>
        <a:lstStyle/>
        <a:p>
          <a:endParaRPr lang="en-GB"/>
        </a:p>
      </dgm:t>
    </dgm:pt>
    <dgm:pt modelId="{6BFF65E9-0851-4115-B8AB-CB8C79F13A0D}" type="sibTrans" cxnId="{44D1EFF1-DF4A-47EE-BB4D-B29EACA5514E}">
      <dgm:prSet/>
      <dgm:spPr/>
      <dgm:t>
        <a:bodyPr/>
        <a:lstStyle/>
        <a:p>
          <a:endParaRPr lang="en-GB"/>
        </a:p>
      </dgm:t>
    </dgm:pt>
    <dgm:pt modelId="{018FE011-503D-4050-A56D-EECC1BC3E122}">
      <dgm:prSet phldrT="[Text]" custT="1"/>
      <dgm:spPr/>
      <dgm:t>
        <a:bodyPr/>
        <a:lstStyle/>
        <a:p>
          <a:r>
            <a:rPr lang="en-GB" sz="1260" dirty="0"/>
            <a:t>Melanoma</a:t>
          </a:r>
        </a:p>
      </dgm:t>
    </dgm:pt>
    <dgm:pt modelId="{A67F438A-79BB-424D-8E34-00F916E70D1D}" type="parTrans" cxnId="{F5AAC7FB-970C-4D57-AF2B-638372DA819D}">
      <dgm:prSet/>
      <dgm:spPr/>
      <dgm:t>
        <a:bodyPr/>
        <a:lstStyle/>
        <a:p>
          <a:endParaRPr lang="en-GB" dirty="0"/>
        </a:p>
      </dgm:t>
    </dgm:pt>
    <dgm:pt modelId="{F7180111-804C-40E9-BE3B-E79BD80FF38F}" type="sibTrans" cxnId="{F5AAC7FB-970C-4D57-AF2B-638372DA819D}">
      <dgm:prSet/>
      <dgm:spPr/>
      <dgm:t>
        <a:bodyPr/>
        <a:lstStyle/>
        <a:p>
          <a:endParaRPr lang="en-GB"/>
        </a:p>
      </dgm:t>
    </dgm:pt>
    <dgm:pt modelId="{E4385D6C-66D1-4682-AE19-8BEB183516CC}">
      <dgm:prSet phldrT="[Text]" custT="1"/>
      <dgm:spPr/>
      <dgm:t>
        <a:bodyPr/>
        <a:lstStyle/>
        <a:p>
          <a:r>
            <a:rPr lang="en-GB" sz="1260" dirty="0" smtClean="0"/>
            <a:t>Lung</a:t>
          </a:r>
        </a:p>
        <a:p>
          <a:r>
            <a:rPr lang="en-GB" sz="1260" dirty="0" smtClean="0"/>
            <a:t>NSCLC</a:t>
          </a:r>
        </a:p>
        <a:p>
          <a:r>
            <a:rPr lang="en-GB" sz="1260" dirty="0" smtClean="0"/>
            <a:t>SCLC</a:t>
          </a:r>
          <a:endParaRPr lang="en-GB" sz="1260" dirty="0"/>
        </a:p>
      </dgm:t>
    </dgm:pt>
    <dgm:pt modelId="{4B6FD3F1-09AC-4785-8678-CD0FB2B8EDF7}" type="parTrans" cxnId="{97947A96-B147-47D9-932A-494455F9AFEE}">
      <dgm:prSet/>
      <dgm:spPr/>
      <dgm:t>
        <a:bodyPr/>
        <a:lstStyle/>
        <a:p>
          <a:endParaRPr lang="en-GB" dirty="0"/>
        </a:p>
      </dgm:t>
    </dgm:pt>
    <dgm:pt modelId="{9D21100D-8871-4D08-A666-5D9FF8C48DD1}" type="sibTrans" cxnId="{97947A96-B147-47D9-932A-494455F9AFEE}">
      <dgm:prSet/>
      <dgm:spPr/>
      <dgm:t>
        <a:bodyPr/>
        <a:lstStyle/>
        <a:p>
          <a:endParaRPr lang="en-GB"/>
        </a:p>
      </dgm:t>
    </dgm:pt>
    <dgm:pt modelId="{4E8691F3-76C0-42DF-9E01-5F669A80A1A5}">
      <dgm:prSet phldrT="[Text]" custT="1"/>
      <dgm:spPr/>
      <dgm:t>
        <a:bodyPr/>
        <a:lstStyle/>
        <a:p>
          <a:r>
            <a:rPr lang="en-GB" sz="1260" dirty="0"/>
            <a:t>Renal Cell Carcinoma</a:t>
          </a:r>
        </a:p>
      </dgm:t>
    </dgm:pt>
    <dgm:pt modelId="{6A08CFA6-C9AA-4800-8C85-11B5599805AB}" type="parTrans" cxnId="{F1DD68F0-6799-470B-9D9F-2B6C34635A12}">
      <dgm:prSet/>
      <dgm:spPr/>
      <dgm:t>
        <a:bodyPr/>
        <a:lstStyle/>
        <a:p>
          <a:endParaRPr lang="en-GB" dirty="0"/>
        </a:p>
      </dgm:t>
    </dgm:pt>
    <dgm:pt modelId="{334FDB2A-BDFA-4817-82B8-2EB632C894F3}" type="sibTrans" cxnId="{F1DD68F0-6799-470B-9D9F-2B6C34635A12}">
      <dgm:prSet/>
      <dgm:spPr/>
      <dgm:t>
        <a:bodyPr/>
        <a:lstStyle/>
        <a:p>
          <a:endParaRPr lang="en-GB"/>
        </a:p>
      </dgm:t>
    </dgm:pt>
    <dgm:pt modelId="{997BD396-68C1-4F1C-928A-CF3D8C513D0A}">
      <dgm:prSet phldrT="[Text]" custT="1"/>
      <dgm:spPr/>
      <dgm:t>
        <a:bodyPr/>
        <a:lstStyle/>
        <a:p>
          <a:r>
            <a:rPr lang="en-GB" sz="1260" dirty="0" smtClean="0"/>
            <a:t>Bladder/ GU</a:t>
          </a:r>
          <a:endParaRPr lang="en-GB" sz="1260" dirty="0"/>
        </a:p>
      </dgm:t>
    </dgm:pt>
    <dgm:pt modelId="{30DEB9FC-7B5A-4416-B8E3-DC08AD97DEC6}" type="parTrans" cxnId="{7CF601B7-3256-4D03-92DD-F29A7518871D}">
      <dgm:prSet/>
      <dgm:spPr/>
      <dgm:t>
        <a:bodyPr/>
        <a:lstStyle/>
        <a:p>
          <a:endParaRPr lang="en-GB" dirty="0"/>
        </a:p>
      </dgm:t>
    </dgm:pt>
    <dgm:pt modelId="{DE0DE33F-D860-467B-84A5-8BA9AC440E2A}" type="sibTrans" cxnId="{7CF601B7-3256-4D03-92DD-F29A7518871D}">
      <dgm:prSet/>
      <dgm:spPr/>
      <dgm:t>
        <a:bodyPr/>
        <a:lstStyle/>
        <a:p>
          <a:endParaRPr lang="en-GB"/>
        </a:p>
      </dgm:t>
    </dgm:pt>
    <dgm:pt modelId="{8D54BA63-168D-4243-A4BE-07E1E66EA612}">
      <dgm:prSet custT="1"/>
      <dgm:spPr/>
      <dgm:t>
        <a:bodyPr/>
        <a:lstStyle/>
        <a:p>
          <a:r>
            <a:rPr lang="en-GB" sz="1260" dirty="0"/>
            <a:t>Head and </a:t>
          </a:r>
          <a:r>
            <a:rPr lang="en-GB" sz="1260" dirty="0" smtClean="0"/>
            <a:t>neck</a:t>
          </a:r>
          <a:endParaRPr lang="en-GB" sz="1260" dirty="0"/>
        </a:p>
      </dgm:t>
    </dgm:pt>
    <dgm:pt modelId="{A635BF04-2AC1-4FBF-BDB9-1A2ACD4CE1D3}" type="parTrans" cxnId="{48958AA5-0DF7-43F5-9C23-40C9F2F6FD98}">
      <dgm:prSet/>
      <dgm:spPr/>
      <dgm:t>
        <a:bodyPr/>
        <a:lstStyle/>
        <a:p>
          <a:endParaRPr lang="en-GB" dirty="0"/>
        </a:p>
      </dgm:t>
    </dgm:pt>
    <dgm:pt modelId="{B3EE1A63-8D35-4973-A74A-B9A93499D12D}" type="sibTrans" cxnId="{48958AA5-0DF7-43F5-9C23-40C9F2F6FD98}">
      <dgm:prSet/>
      <dgm:spPr/>
      <dgm:t>
        <a:bodyPr/>
        <a:lstStyle/>
        <a:p>
          <a:endParaRPr lang="en-GB"/>
        </a:p>
      </dgm:t>
    </dgm:pt>
    <dgm:pt modelId="{47D040C1-373C-405C-8504-611FDBAC5421}">
      <dgm:prSet custT="1"/>
      <dgm:spPr/>
      <dgm:t>
        <a:bodyPr/>
        <a:lstStyle/>
        <a:p>
          <a:r>
            <a:rPr lang="en-GB" sz="1260" dirty="0"/>
            <a:t>Hodgkin </a:t>
          </a:r>
          <a:r>
            <a:rPr lang="en-GB" sz="1260" dirty="0" smtClean="0"/>
            <a:t>Lymphoma</a:t>
          </a:r>
          <a:endParaRPr lang="en-GB" sz="1260" dirty="0"/>
        </a:p>
      </dgm:t>
    </dgm:pt>
    <dgm:pt modelId="{8D7F401A-2ECD-412F-88CF-5F879890C04F}" type="parTrans" cxnId="{7EF91C32-BD13-4A18-AC9D-0E83EA14154B}">
      <dgm:prSet/>
      <dgm:spPr/>
      <dgm:t>
        <a:bodyPr/>
        <a:lstStyle/>
        <a:p>
          <a:endParaRPr lang="en-GB" dirty="0"/>
        </a:p>
      </dgm:t>
    </dgm:pt>
    <dgm:pt modelId="{2A715D45-8F31-4D66-81E0-E8EBFF63B033}" type="sibTrans" cxnId="{7EF91C32-BD13-4A18-AC9D-0E83EA14154B}">
      <dgm:prSet/>
      <dgm:spPr/>
      <dgm:t>
        <a:bodyPr/>
        <a:lstStyle/>
        <a:p>
          <a:endParaRPr lang="en-GB"/>
        </a:p>
      </dgm:t>
    </dgm:pt>
    <dgm:pt modelId="{7E9997A3-2CB2-40BA-88E0-F38DCC996EEF}">
      <dgm:prSet custT="1"/>
      <dgm:spPr/>
      <dgm:t>
        <a:bodyPr/>
        <a:lstStyle/>
        <a:p>
          <a:r>
            <a:rPr lang="en-GB" sz="1260" dirty="0"/>
            <a:t>Merkel </a:t>
          </a:r>
          <a:r>
            <a:rPr lang="en-GB" sz="1260" dirty="0" smtClean="0"/>
            <a:t>Cell</a:t>
          </a:r>
          <a:endParaRPr lang="en-GB" sz="1260" dirty="0"/>
        </a:p>
      </dgm:t>
    </dgm:pt>
    <dgm:pt modelId="{5D484180-5FD9-4816-B061-F52894790591}" type="parTrans" cxnId="{DA211C99-9FC1-441E-BCAF-9160624A2BC7}">
      <dgm:prSet/>
      <dgm:spPr/>
      <dgm:t>
        <a:bodyPr/>
        <a:lstStyle/>
        <a:p>
          <a:endParaRPr lang="en-GB" dirty="0"/>
        </a:p>
      </dgm:t>
    </dgm:pt>
    <dgm:pt modelId="{B7314BB7-4C91-42BE-B250-F59F251F5662}" type="sibTrans" cxnId="{DA211C99-9FC1-441E-BCAF-9160624A2BC7}">
      <dgm:prSet/>
      <dgm:spPr/>
      <dgm:t>
        <a:bodyPr/>
        <a:lstStyle/>
        <a:p>
          <a:endParaRPr lang="en-GB"/>
        </a:p>
      </dgm:t>
    </dgm:pt>
    <dgm:pt modelId="{C68FE3E5-B56A-4EE8-8270-40921513F055}">
      <dgm:prSet custT="1"/>
      <dgm:spPr/>
      <dgm:t>
        <a:bodyPr/>
        <a:lstStyle/>
        <a:p>
          <a:r>
            <a:rPr lang="en-GB" sz="1260" dirty="0"/>
            <a:t>Upper </a:t>
          </a:r>
          <a:br>
            <a:rPr lang="en-GB" sz="1260" dirty="0"/>
          </a:br>
          <a:r>
            <a:rPr lang="en-GB" sz="1260" dirty="0"/>
            <a:t>GI </a:t>
          </a:r>
          <a:r>
            <a:rPr lang="en-GB" sz="1260" dirty="0" smtClean="0"/>
            <a:t> </a:t>
          </a:r>
          <a:endParaRPr lang="en-GB" sz="1260" dirty="0"/>
        </a:p>
      </dgm:t>
    </dgm:pt>
    <dgm:pt modelId="{54DB05E2-FA91-4590-88E5-82CA1A9C0902}" type="parTrans" cxnId="{4209DD51-6521-4FA7-9FB8-752A2434AFBF}">
      <dgm:prSet/>
      <dgm:spPr/>
      <dgm:t>
        <a:bodyPr/>
        <a:lstStyle/>
        <a:p>
          <a:endParaRPr lang="en-GB" dirty="0"/>
        </a:p>
      </dgm:t>
    </dgm:pt>
    <dgm:pt modelId="{479F1456-2F03-4E70-BD2E-E15C6DB1FBA9}" type="sibTrans" cxnId="{4209DD51-6521-4FA7-9FB8-752A2434AFBF}">
      <dgm:prSet/>
      <dgm:spPr/>
      <dgm:t>
        <a:bodyPr/>
        <a:lstStyle/>
        <a:p>
          <a:endParaRPr lang="en-GB"/>
        </a:p>
      </dgm:t>
    </dgm:pt>
    <dgm:pt modelId="{F1D48DD3-9569-479B-A485-A297CE7CA504}">
      <dgm:prSet custT="1"/>
      <dgm:spPr/>
      <dgm:t>
        <a:bodyPr/>
        <a:lstStyle/>
        <a:p>
          <a:r>
            <a:rPr lang="en-GB" sz="1260" dirty="0"/>
            <a:t>Triple Negative Breast Cancer</a:t>
          </a:r>
        </a:p>
      </dgm:t>
    </dgm:pt>
    <dgm:pt modelId="{86BCF891-3AAB-434D-AA51-692382A730DE}" type="parTrans" cxnId="{61364FE2-315C-4E98-9B96-2C704CAAE050}">
      <dgm:prSet/>
      <dgm:spPr/>
      <dgm:t>
        <a:bodyPr/>
        <a:lstStyle/>
        <a:p>
          <a:endParaRPr lang="en-GB" dirty="0"/>
        </a:p>
      </dgm:t>
    </dgm:pt>
    <dgm:pt modelId="{BF0B2200-0908-45E8-A7C7-4231C4FEC60C}" type="sibTrans" cxnId="{61364FE2-315C-4E98-9B96-2C704CAAE050}">
      <dgm:prSet/>
      <dgm:spPr/>
      <dgm:t>
        <a:bodyPr/>
        <a:lstStyle/>
        <a:p>
          <a:endParaRPr lang="en-GB"/>
        </a:p>
      </dgm:t>
    </dgm:pt>
    <dgm:pt modelId="{1A712489-3964-438B-A596-0BB4C74A6D6E}">
      <dgm:prSet custT="1"/>
      <dgm:spPr/>
      <dgm:t>
        <a:bodyPr/>
        <a:lstStyle/>
        <a:p>
          <a:r>
            <a:rPr lang="en-GB" sz="1260" dirty="0"/>
            <a:t>HCC</a:t>
          </a:r>
        </a:p>
      </dgm:t>
    </dgm:pt>
    <dgm:pt modelId="{16AF7025-5F24-4505-8002-F534D2446224}" type="parTrans" cxnId="{132511BF-E895-4D20-9EF6-E7A096E148EC}">
      <dgm:prSet/>
      <dgm:spPr/>
      <dgm:t>
        <a:bodyPr/>
        <a:lstStyle/>
        <a:p>
          <a:endParaRPr lang="en-GB" dirty="0"/>
        </a:p>
      </dgm:t>
    </dgm:pt>
    <dgm:pt modelId="{DB7ADA4D-0FDE-4045-BC84-648C1E437C54}" type="sibTrans" cxnId="{132511BF-E895-4D20-9EF6-E7A096E148EC}">
      <dgm:prSet/>
      <dgm:spPr/>
      <dgm:t>
        <a:bodyPr/>
        <a:lstStyle/>
        <a:p>
          <a:endParaRPr lang="en-GB"/>
        </a:p>
      </dgm:t>
    </dgm:pt>
    <dgm:pt modelId="{A9839681-8F0B-41CF-A053-C392E33B1D19}">
      <dgm:prSet custT="1"/>
      <dgm:spPr/>
      <dgm:t>
        <a:bodyPr/>
        <a:lstStyle/>
        <a:p>
          <a:r>
            <a:rPr lang="en-GB" sz="1260" dirty="0"/>
            <a:t>Skin Squamous </a:t>
          </a:r>
          <a:r>
            <a:rPr lang="en-GB" sz="1260" dirty="0" smtClean="0"/>
            <a:t>Cell</a:t>
          </a:r>
          <a:endParaRPr lang="en-GB" sz="1260" dirty="0"/>
        </a:p>
      </dgm:t>
    </dgm:pt>
    <dgm:pt modelId="{9EE6BA09-7C70-4452-A94C-9B0F061D1284}" type="parTrans" cxnId="{08D9CE0C-7D93-4F49-AB75-D27D252E2B0F}">
      <dgm:prSet/>
      <dgm:spPr/>
      <dgm:t>
        <a:bodyPr/>
        <a:lstStyle/>
        <a:p>
          <a:endParaRPr lang="en-GB" dirty="0"/>
        </a:p>
      </dgm:t>
    </dgm:pt>
    <dgm:pt modelId="{11570F43-7C1D-4E23-A96D-44DEFDB17CBA}" type="sibTrans" cxnId="{08D9CE0C-7D93-4F49-AB75-D27D252E2B0F}">
      <dgm:prSet/>
      <dgm:spPr/>
      <dgm:t>
        <a:bodyPr/>
        <a:lstStyle/>
        <a:p>
          <a:endParaRPr lang="en-GB"/>
        </a:p>
      </dgm:t>
    </dgm:pt>
    <dgm:pt modelId="{B5BD5207-9F06-486D-901F-731D06603346}">
      <dgm:prSet custT="1"/>
      <dgm:spPr/>
      <dgm:t>
        <a:bodyPr/>
        <a:lstStyle/>
        <a:p>
          <a:r>
            <a:rPr lang="en-US" sz="1260" dirty="0" err="1" smtClean="0"/>
            <a:t>Gynaecological</a:t>
          </a:r>
          <a:endParaRPr lang="en-US" sz="1260" dirty="0"/>
        </a:p>
      </dgm:t>
    </dgm:pt>
    <dgm:pt modelId="{188FA772-C4D8-4508-84B0-930CD90E51BE}" type="parTrans" cxnId="{0F3304B4-34EE-499E-8BD0-F7A11CEEBBF0}">
      <dgm:prSet/>
      <dgm:spPr/>
      <dgm:t>
        <a:bodyPr/>
        <a:lstStyle/>
        <a:p>
          <a:endParaRPr lang="en-US"/>
        </a:p>
      </dgm:t>
    </dgm:pt>
    <dgm:pt modelId="{BEA27D7E-17AC-41B8-9267-5AB04C5BCEDD}" type="sibTrans" cxnId="{0F3304B4-34EE-499E-8BD0-F7A11CEEBBF0}">
      <dgm:prSet/>
      <dgm:spPr/>
      <dgm:t>
        <a:bodyPr/>
        <a:lstStyle/>
        <a:p>
          <a:endParaRPr lang="en-US"/>
        </a:p>
      </dgm:t>
    </dgm:pt>
    <dgm:pt modelId="{3CBEFB6C-369A-4CBA-A5D4-A0F741862306}">
      <dgm:prSet custT="1"/>
      <dgm:spPr/>
      <dgm:t>
        <a:bodyPr/>
        <a:lstStyle/>
        <a:p>
          <a:r>
            <a:rPr lang="en-US" sz="1260" dirty="0"/>
            <a:t>Colorectal (MSI high) </a:t>
          </a:r>
        </a:p>
      </dgm:t>
    </dgm:pt>
    <dgm:pt modelId="{0AFD3A72-5FBF-45A0-A1B5-10C48E8FA2AF}" type="parTrans" cxnId="{A192008C-4A57-4E51-9B9B-4762A8877133}">
      <dgm:prSet/>
      <dgm:spPr/>
      <dgm:t>
        <a:bodyPr/>
        <a:lstStyle/>
        <a:p>
          <a:endParaRPr lang="en-US"/>
        </a:p>
      </dgm:t>
    </dgm:pt>
    <dgm:pt modelId="{10E4692C-5B43-430E-AA0C-70A6AF2A5F15}" type="sibTrans" cxnId="{A192008C-4A57-4E51-9B9B-4762A8877133}">
      <dgm:prSet/>
      <dgm:spPr/>
      <dgm:t>
        <a:bodyPr/>
        <a:lstStyle/>
        <a:p>
          <a:endParaRPr lang="en-US"/>
        </a:p>
      </dgm:t>
    </dgm:pt>
    <dgm:pt modelId="{AE915E8E-0D72-4ED1-8153-05BFDE5A5D83}">
      <dgm:prSet custT="1"/>
      <dgm:spPr/>
      <dgm:t>
        <a:bodyPr/>
        <a:lstStyle/>
        <a:p>
          <a:r>
            <a:rPr lang="en-US" sz="1000" dirty="0" smtClean="0"/>
            <a:t>Mesothelioma</a:t>
          </a:r>
          <a:endParaRPr lang="en-US" sz="1000" dirty="0"/>
        </a:p>
      </dgm:t>
    </dgm:pt>
    <dgm:pt modelId="{268D78F4-165B-4F73-96D7-60835EFE233B}" type="parTrans" cxnId="{799A7821-439F-41F5-B4DD-4F2A4010BF0C}">
      <dgm:prSet/>
      <dgm:spPr/>
      <dgm:t>
        <a:bodyPr/>
        <a:lstStyle/>
        <a:p>
          <a:endParaRPr lang="en-US"/>
        </a:p>
      </dgm:t>
    </dgm:pt>
    <dgm:pt modelId="{68234A28-A4EA-4B0D-B34A-FBD39F830BD7}" type="sibTrans" cxnId="{799A7821-439F-41F5-B4DD-4F2A4010BF0C}">
      <dgm:prSet/>
      <dgm:spPr/>
      <dgm:t>
        <a:bodyPr/>
        <a:lstStyle/>
        <a:p>
          <a:endParaRPr lang="en-US"/>
        </a:p>
      </dgm:t>
    </dgm:pt>
    <dgm:pt modelId="{26306A5C-301D-4273-90E7-7E12F9421623}" type="pres">
      <dgm:prSet presAssocID="{45321C4D-C1CA-48A0-A284-D7404848FD6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E8F643-111A-4629-96FD-C5495F6A40D7}" type="pres">
      <dgm:prSet presAssocID="{E08842B7-78F1-43A9-B24A-213B1667A70E}" presName="centerShape" presStyleLbl="node0" presStyleIdx="0" presStyleCnt="1" custScaleX="235315" custScaleY="254903"/>
      <dgm:spPr/>
      <dgm:t>
        <a:bodyPr/>
        <a:lstStyle/>
        <a:p>
          <a:endParaRPr lang="en-US"/>
        </a:p>
      </dgm:t>
    </dgm:pt>
    <dgm:pt modelId="{2C76E6E8-443B-4F09-AB49-44ABF03D926E}" type="pres">
      <dgm:prSet presAssocID="{A67F438A-79BB-424D-8E34-00F916E70D1D}" presName="parTrans" presStyleLbl="sibTrans2D1" presStyleIdx="0" presStyleCnt="14" custScaleX="169353" custScaleY="79210"/>
      <dgm:spPr/>
      <dgm:t>
        <a:bodyPr/>
        <a:lstStyle/>
        <a:p>
          <a:endParaRPr lang="en-US"/>
        </a:p>
      </dgm:t>
    </dgm:pt>
    <dgm:pt modelId="{A3756155-C099-4FF5-A3DD-DC9BBDA3C07C}" type="pres">
      <dgm:prSet presAssocID="{A67F438A-79BB-424D-8E34-00F916E70D1D}" presName="connectorText" presStyleLbl="sibTrans2D1" presStyleIdx="0" presStyleCnt="14"/>
      <dgm:spPr/>
      <dgm:t>
        <a:bodyPr/>
        <a:lstStyle/>
        <a:p>
          <a:endParaRPr lang="en-US"/>
        </a:p>
      </dgm:t>
    </dgm:pt>
    <dgm:pt modelId="{EDD6B6D4-ABE3-43F7-BAD0-A915653353DC}" type="pres">
      <dgm:prSet presAssocID="{018FE011-503D-4050-A56D-EECC1BC3E122}" presName="node" presStyleLbl="node1" presStyleIdx="0" presStyleCnt="14" custScaleX="119585" custRadScaleRad="99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C8758-A69A-44E8-A2BC-12AE72E4A1D2}" type="pres">
      <dgm:prSet presAssocID="{4B6FD3F1-09AC-4785-8678-CD0FB2B8EDF7}" presName="parTrans" presStyleLbl="sibTrans2D1" presStyleIdx="1" presStyleCnt="14" custScaleX="169061" custScaleY="79210"/>
      <dgm:spPr/>
      <dgm:t>
        <a:bodyPr/>
        <a:lstStyle/>
        <a:p>
          <a:endParaRPr lang="en-US"/>
        </a:p>
      </dgm:t>
    </dgm:pt>
    <dgm:pt modelId="{8B7EDEA6-74B3-46BD-B2AE-D215D9958E3F}" type="pres">
      <dgm:prSet presAssocID="{4B6FD3F1-09AC-4785-8678-CD0FB2B8EDF7}" presName="connectorText" presStyleLbl="sibTrans2D1" presStyleIdx="1" presStyleCnt="14"/>
      <dgm:spPr/>
      <dgm:t>
        <a:bodyPr/>
        <a:lstStyle/>
        <a:p>
          <a:endParaRPr lang="en-US"/>
        </a:p>
      </dgm:t>
    </dgm:pt>
    <dgm:pt modelId="{46680EDE-22AE-4B32-B550-50C17B3B31D4}" type="pres">
      <dgm:prSet presAssocID="{E4385D6C-66D1-4682-AE19-8BEB183516CC}" presName="node" presStyleLbl="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7B294-C706-42C7-A387-75CF04283FA0}" type="pres">
      <dgm:prSet presAssocID="{9EE6BA09-7C70-4452-A94C-9B0F061D1284}" presName="parTrans" presStyleLbl="sibTrans2D1" presStyleIdx="2" presStyleCnt="14" custScaleX="169061" custScaleY="79210"/>
      <dgm:spPr/>
      <dgm:t>
        <a:bodyPr/>
        <a:lstStyle/>
        <a:p>
          <a:endParaRPr lang="en-US"/>
        </a:p>
      </dgm:t>
    </dgm:pt>
    <dgm:pt modelId="{B5C56BD6-B805-48DD-BE7C-62B0DCAB490D}" type="pres">
      <dgm:prSet presAssocID="{9EE6BA09-7C70-4452-A94C-9B0F061D1284}" presName="connectorText" presStyleLbl="sibTrans2D1" presStyleIdx="2" presStyleCnt="14"/>
      <dgm:spPr/>
      <dgm:t>
        <a:bodyPr/>
        <a:lstStyle/>
        <a:p>
          <a:endParaRPr lang="en-US"/>
        </a:p>
      </dgm:t>
    </dgm:pt>
    <dgm:pt modelId="{4345472E-38E6-42A7-90EA-1522C379308D}" type="pres">
      <dgm:prSet presAssocID="{A9839681-8F0B-41CF-A053-C392E33B1D19}" presName="node" presStyleLbl="node1" presStyleIdx="2" presStyleCnt="14" custScaleX="121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1A4EC-5EA4-4CAE-9997-59DB715CF4CF}" type="pres">
      <dgm:prSet presAssocID="{6A08CFA6-C9AA-4800-8C85-11B5599805AB}" presName="parTrans" presStyleLbl="sibTrans2D1" presStyleIdx="3" presStyleCnt="14" custScaleX="169061" custScaleY="79210"/>
      <dgm:spPr/>
      <dgm:t>
        <a:bodyPr/>
        <a:lstStyle/>
        <a:p>
          <a:endParaRPr lang="en-US"/>
        </a:p>
      </dgm:t>
    </dgm:pt>
    <dgm:pt modelId="{05103737-0231-416B-906B-582332FB6737}" type="pres">
      <dgm:prSet presAssocID="{6A08CFA6-C9AA-4800-8C85-11B5599805AB}" presName="connectorText" presStyleLbl="sibTrans2D1" presStyleIdx="3" presStyleCnt="14"/>
      <dgm:spPr/>
      <dgm:t>
        <a:bodyPr/>
        <a:lstStyle/>
        <a:p>
          <a:endParaRPr lang="en-US"/>
        </a:p>
      </dgm:t>
    </dgm:pt>
    <dgm:pt modelId="{7D66CDB5-758F-4559-9020-D96DC6A4F6BA}" type="pres">
      <dgm:prSet presAssocID="{4E8691F3-76C0-42DF-9E01-5F669A80A1A5}" presName="node" presStyleLbl="node1" presStyleIdx="3" presStyleCnt="14" custScaleX="147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C511D-5591-4331-8530-86268933BCF5}" type="pres">
      <dgm:prSet presAssocID="{268D78F4-165B-4F73-96D7-60835EFE233B}" presName="parTrans" presStyleLbl="sibTrans2D1" presStyleIdx="4" presStyleCnt="14" custScaleX="148211" custScaleY="64949"/>
      <dgm:spPr/>
      <dgm:t>
        <a:bodyPr/>
        <a:lstStyle/>
        <a:p>
          <a:endParaRPr lang="en-US"/>
        </a:p>
      </dgm:t>
    </dgm:pt>
    <dgm:pt modelId="{ACC3AA6C-5E94-4E95-9269-5BE1A087FB52}" type="pres">
      <dgm:prSet presAssocID="{268D78F4-165B-4F73-96D7-60835EFE233B}" presName="connectorText" presStyleLbl="sibTrans2D1" presStyleIdx="4" presStyleCnt="14"/>
      <dgm:spPr/>
      <dgm:t>
        <a:bodyPr/>
        <a:lstStyle/>
        <a:p>
          <a:endParaRPr lang="en-US"/>
        </a:p>
      </dgm:t>
    </dgm:pt>
    <dgm:pt modelId="{1AE4AAFD-9692-45E8-837F-802D0CB8F32F}" type="pres">
      <dgm:prSet presAssocID="{AE915E8E-0D72-4ED1-8153-05BFDE5A5D83}" presName="node" presStyleLbl="node1" presStyleIdx="4" presStyleCnt="14" custScaleX="156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AB373-F8BD-4900-AB95-28EF7E069A26}" type="pres">
      <dgm:prSet presAssocID="{30DEB9FC-7B5A-4416-B8E3-DC08AD97DEC6}" presName="parTrans" presStyleLbl="sibTrans2D1" presStyleIdx="5" presStyleCnt="14" custScaleX="169061" custScaleY="79210"/>
      <dgm:spPr/>
      <dgm:t>
        <a:bodyPr/>
        <a:lstStyle/>
        <a:p>
          <a:endParaRPr lang="en-US"/>
        </a:p>
      </dgm:t>
    </dgm:pt>
    <dgm:pt modelId="{08355901-36D1-429D-9098-C35BA6340972}" type="pres">
      <dgm:prSet presAssocID="{30DEB9FC-7B5A-4416-B8E3-DC08AD97DEC6}" presName="connectorText" presStyleLbl="sibTrans2D1" presStyleIdx="5" presStyleCnt="14"/>
      <dgm:spPr/>
      <dgm:t>
        <a:bodyPr/>
        <a:lstStyle/>
        <a:p>
          <a:endParaRPr lang="en-US"/>
        </a:p>
      </dgm:t>
    </dgm:pt>
    <dgm:pt modelId="{DF873500-1CED-4159-B64A-82AC46547BBF}" type="pres">
      <dgm:prSet presAssocID="{997BD396-68C1-4F1C-928A-CF3D8C513D0A}" presName="node" presStyleLbl="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DC2E2-1C5B-44DC-98A2-23C2E6813D01}" type="pres">
      <dgm:prSet presAssocID="{A635BF04-2AC1-4FBF-BDB9-1A2ACD4CE1D3}" presName="parTrans" presStyleLbl="sibTrans2D1" presStyleIdx="6" presStyleCnt="14" custScaleX="169061" custScaleY="79210"/>
      <dgm:spPr/>
      <dgm:t>
        <a:bodyPr/>
        <a:lstStyle/>
        <a:p>
          <a:endParaRPr lang="en-US"/>
        </a:p>
      </dgm:t>
    </dgm:pt>
    <dgm:pt modelId="{04E9C3A1-6D7D-412D-A401-BBE1E36A84C9}" type="pres">
      <dgm:prSet presAssocID="{A635BF04-2AC1-4FBF-BDB9-1A2ACD4CE1D3}" presName="connectorText" presStyleLbl="sibTrans2D1" presStyleIdx="6" presStyleCnt="14"/>
      <dgm:spPr/>
      <dgm:t>
        <a:bodyPr/>
        <a:lstStyle/>
        <a:p>
          <a:endParaRPr lang="en-US"/>
        </a:p>
      </dgm:t>
    </dgm:pt>
    <dgm:pt modelId="{F7D18F8F-71E7-483C-B9C0-9D51A6D31728}" type="pres">
      <dgm:prSet presAssocID="{8D54BA63-168D-4243-A4BE-07E1E66EA612}" presName="node" presStyleLbl="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ED5E8-6CDD-4E09-9988-535E8F306699}" type="pres">
      <dgm:prSet presAssocID="{8D7F401A-2ECD-412F-88CF-5F879890C04F}" presName="parTrans" presStyleLbl="sibTrans2D1" presStyleIdx="7" presStyleCnt="14" custScaleX="169061" custScaleY="79210"/>
      <dgm:spPr/>
      <dgm:t>
        <a:bodyPr/>
        <a:lstStyle/>
        <a:p>
          <a:endParaRPr lang="en-US"/>
        </a:p>
      </dgm:t>
    </dgm:pt>
    <dgm:pt modelId="{1DF086FE-D039-4DD2-B4ED-DC77256BEF38}" type="pres">
      <dgm:prSet presAssocID="{8D7F401A-2ECD-412F-88CF-5F879890C04F}" presName="connectorText" presStyleLbl="sibTrans2D1" presStyleIdx="7" presStyleCnt="14"/>
      <dgm:spPr/>
      <dgm:t>
        <a:bodyPr/>
        <a:lstStyle/>
        <a:p>
          <a:endParaRPr lang="en-US"/>
        </a:p>
      </dgm:t>
    </dgm:pt>
    <dgm:pt modelId="{783333D5-6DD2-441D-8612-A2A9FCC03C94}" type="pres">
      <dgm:prSet presAssocID="{47D040C1-373C-405C-8504-611FDBAC5421}" presName="node" presStyleLbl="node1" presStyleIdx="7" presStyleCnt="14" custScaleX="134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8D4CC1-5C95-4223-9DCB-60BE2B388AAE}" type="pres">
      <dgm:prSet presAssocID="{5D484180-5FD9-4816-B061-F52894790591}" presName="parTrans" presStyleLbl="sibTrans2D1" presStyleIdx="8" presStyleCnt="14" custScaleX="169061" custScaleY="79210"/>
      <dgm:spPr/>
      <dgm:t>
        <a:bodyPr/>
        <a:lstStyle/>
        <a:p>
          <a:endParaRPr lang="en-US"/>
        </a:p>
      </dgm:t>
    </dgm:pt>
    <dgm:pt modelId="{630AF759-3EE8-4A4D-9B01-31E4A097BF4C}" type="pres">
      <dgm:prSet presAssocID="{5D484180-5FD9-4816-B061-F52894790591}" presName="connectorText" presStyleLbl="sibTrans2D1" presStyleIdx="8" presStyleCnt="14"/>
      <dgm:spPr/>
      <dgm:t>
        <a:bodyPr/>
        <a:lstStyle/>
        <a:p>
          <a:endParaRPr lang="en-US"/>
        </a:p>
      </dgm:t>
    </dgm:pt>
    <dgm:pt modelId="{C27E929C-3078-45CE-B242-1D76AAC723F8}" type="pres">
      <dgm:prSet presAssocID="{7E9997A3-2CB2-40BA-88E0-F38DCC996EEF}" presName="node" presStyleLbl="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A115CC-4DB0-4BC9-8D07-3EC766694236}" type="pres">
      <dgm:prSet presAssocID="{16AF7025-5F24-4505-8002-F534D2446224}" presName="parTrans" presStyleLbl="sibTrans2D1" presStyleIdx="9" presStyleCnt="14" custScaleX="169061" custScaleY="79210"/>
      <dgm:spPr/>
      <dgm:t>
        <a:bodyPr/>
        <a:lstStyle/>
        <a:p>
          <a:endParaRPr lang="en-US"/>
        </a:p>
      </dgm:t>
    </dgm:pt>
    <dgm:pt modelId="{17BB7468-ED23-4BE8-88E3-5E57F5AB729C}" type="pres">
      <dgm:prSet presAssocID="{16AF7025-5F24-4505-8002-F534D2446224}" presName="connectorText" presStyleLbl="sibTrans2D1" presStyleIdx="9" presStyleCnt="14"/>
      <dgm:spPr/>
      <dgm:t>
        <a:bodyPr/>
        <a:lstStyle/>
        <a:p>
          <a:endParaRPr lang="en-US"/>
        </a:p>
      </dgm:t>
    </dgm:pt>
    <dgm:pt modelId="{77F04794-C540-417D-8AD5-778560859520}" type="pres">
      <dgm:prSet presAssocID="{1A712489-3964-438B-A596-0BB4C74A6D6E}" presName="node" presStyleLbl="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2D068-DB90-4342-9573-AE368CCEA754}" type="pres">
      <dgm:prSet presAssocID="{86BCF891-3AAB-434D-AA51-692382A730DE}" presName="parTrans" presStyleLbl="sibTrans2D1" presStyleIdx="10" presStyleCnt="14" custScaleX="169061" custScaleY="79210"/>
      <dgm:spPr/>
      <dgm:t>
        <a:bodyPr/>
        <a:lstStyle/>
        <a:p>
          <a:endParaRPr lang="en-US"/>
        </a:p>
      </dgm:t>
    </dgm:pt>
    <dgm:pt modelId="{E1422C8B-1920-4709-9BA7-3F42F66B21DE}" type="pres">
      <dgm:prSet presAssocID="{86BCF891-3AAB-434D-AA51-692382A730DE}" presName="connectorText" presStyleLbl="sibTrans2D1" presStyleIdx="10" presStyleCnt="14"/>
      <dgm:spPr/>
      <dgm:t>
        <a:bodyPr/>
        <a:lstStyle/>
        <a:p>
          <a:endParaRPr lang="en-US"/>
        </a:p>
      </dgm:t>
    </dgm:pt>
    <dgm:pt modelId="{EFBE146F-36AD-4044-91A3-A0C462A4F92F}" type="pres">
      <dgm:prSet presAssocID="{F1D48DD3-9569-479B-A485-A297CE7CA504}" presName="node" presStyleLbl="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8CB048-0D8D-4539-9231-C4474E41D1FF}" type="pres">
      <dgm:prSet presAssocID="{188FA772-C4D8-4508-84B0-930CD90E51BE}" presName="parTrans" presStyleLbl="sibTrans2D1" presStyleIdx="11" presStyleCnt="14" custScaleX="169061" custScaleY="79210"/>
      <dgm:spPr/>
      <dgm:t>
        <a:bodyPr/>
        <a:lstStyle/>
        <a:p>
          <a:endParaRPr lang="en-US"/>
        </a:p>
      </dgm:t>
    </dgm:pt>
    <dgm:pt modelId="{A6FCB802-4064-4753-9710-321C23416828}" type="pres">
      <dgm:prSet presAssocID="{188FA772-C4D8-4508-84B0-930CD90E51BE}" presName="connectorText" presStyleLbl="sibTrans2D1" presStyleIdx="11" presStyleCnt="14"/>
      <dgm:spPr/>
      <dgm:t>
        <a:bodyPr/>
        <a:lstStyle/>
        <a:p>
          <a:endParaRPr lang="en-US"/>
        </a:p>
      </dgm:t>
    </dgm:pt>
    <dgm:pt modelId="{5E523326-2281-48C3-8700-C59C18950465}" type="pres">
      <dgm:prSet presAssocID="{B5BD5207-9F06-486D-901F-731D06603346}" presName="node" presStyleLbl="node1" presStyleIdx="11" presStyleCnt="14" custScaleX="1785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986DB-FA1B-4152-B722-218C1A969C2C}" type="pres">
      <dgm:prSet presAssocID="{54DB05E2-FA91-4590-88E5-82CA1A9C0902}" presName="parTrans" presStyleLbl="sibTrans2D1" presStyleIdx="12" presStyleCnt="14" custScaleX="169061" custScaleY="79210"/>
      <dgm:spPr/>
      <dgm:t>
        <a:bodyPr/>
        <a:lstStyle/>
        <a:p>
          <a:endParaRPr lang="en-US"/>
        </a:p>
      </dgm:t>
    </dgm:pt>
    <dgm:pt modelId="{27FDB7A5-1374-4556-A7C1-37C548F1057A}" type="pres">
      <dgm:prSet presAssocID="{54DB05E2-FA91-4590-88E5-82CA1A9C0902}" presName="connectorText" presStyleLbl="sibTrans2D1" presStyleIdx="12" presStyleCnt="14"/>
      <dgm:spPr/>
      <dgm:t>
        <a:bodyPr/>
        <a:lstStyle/>
        <a:p>
          <a:endParaRPr lang="en-US"/>
        </a:p>
      </dgm:t>
    </dgm:pt>
    <dgm:pt modelId="{08D127B8-EF4E-47AC-AB47-27E66E6C9A2C}" type="pres">
      <dgm:prSet presAssocID="{C68FE3E5-B56A-4EE8-8270-40921513F055}" presName="node" presStyleLbl="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EEBB8-EA79-4BA9-ACE0-4EAD94F28981}" type="pres">
      <dgm:prSet presAssocID="{0AFD3A72-5FBF-45A0-A1B5-10C48E8FA2AF}" presName="parTrans" presStyleLbl="sibTrans2D1" presStyleIdx="13" presStyleCnt="14" custScaleX="169061" custScaleY="79210"/>
      <dgm:spPr/>
      <dgm:t>
        <a:bodyPr/>
        <a:lstStyle/>
        <a:p>
          <a:endParaRPr lang="en-US"/>
        </a:p>
      </dgm:t>
    </dgm:pt>
    <dgm:pt modelId="{3C20A525-FBAA-4573-B6D8-1D1B1CD0193C}" type="pres">
      <dgm:prSet presAssocID="{0AFD3A72-5FBF-45A0-A1B5-10C48E8FA2AF}" presName="connectorText" presStyleLbl="sibTrans2D1" presStyleIdx="13" presStyleCnt="14"/>
      <dgm:spPr/>
      <dgm:t>
        <a:bodyPr/>
        <a:lstStyle/>
        <a:p>
          <a:endParaRPr lang="en-US"/>
        </a:p>
      </dgm:t>
    </dgm:pt>
    <dgm:pt modelId="{A1200AC5-3C89-4A98-9E5B-15D8AAA16AFC}" type="pres">
      <dgm:prSet presAssocID="{3CBEFB6C-369A-4CBA-A5D4-A0F741862306}" presName="node" presStyleLbl="node1" presStyleIdx="13" presStyleCnt="14" custScaleX="120731" custRadScaleRad="99565" custRadScaleInc="6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2511BF-E895-4D20-9EF6-E7A096E148EC}" srcId="{E08842B7-78F1-43A9-B24A-213B1667A70E}" destId="{1A712489-3964-438B-A596-0BB4C74A6D6E}" srcOrd="9" destOrd="0" parTransId="{16AF7025-5F24-4505-8002-F534D2446224}" sibTransId="{DB7ADA4D-0FDE-4045-BC84-648C1E437C54}"/>
    <dgm:cxn modelId="{F1DD68F0-6799-470B-9D9F-2B6C34635A12}" srcId="{E08842B7-78F1-43A9-B24A-213B1667A70E}" destId="{4E8691F3-76C0-42DF-9E01-5F669A80A1A5}" srcOrd="3" destOrd="0" parTransId="{6A08CFA6-C9AA-4800-8C85-11B5599805AB}" sibTransId="{334FDB2A-BDFA-4817-82B8-2EB632C894F3}"/>
    <dgm:cxn modelId="{7CEC2E42-940C-42DB-B65E-97970E375507}" type="presOf" srcId="{018FE011-503D-4050-A56D-EECC1BC3E122}" destId="{EDD6B6D4-ABE3-43F7-BAD0-A915653353DC}" srcOrd="0" destOrd="0" presId="urn:microsoft.com/office/officeart/2005/8/layout/radial5"/>
    <dgm:cxn modelId="{CCF1AFD6-C33B-427E-8256-CF2FA378BB9C}" type="presOf" srcId="{A635BF04-2AC1-4FBF-BDB9-1A2ACD4CE1D3}" destId="{DE5DC2E2-1C5B-44DC-98A2-23C2E6813D01}" srcOrd="0" destOrd="0" presId="urn:microsoft.com/office/officeart/2005/8/layout/radial5"/>
    <dgm:cxn modelId="{11E30EF7-E27C-49BD-B234-9786649950CE}" type="presOf" srcId="{E4385D6C-66D1-4682-AE19-8BEB183516CC}" destId="{46680EDE-22AE-4B32-B550-50C17B3B31D4}" srcOrd="0" destOrd="0" presId="urn:microsoft.com/office/officeart/2005/8/layout/radial5"/>
    <dgm:cxn modelId="{F5AAC7FB-970C-4D57-AF2B-638372DA819D}" srcId="{E08842B7-78F1-43A9-B24A-213B1667A70E}" destId="{018FE011-503D-4050-A56D-EECC1BC3E122}" srcOrd="0" destOrd="0" parTransId="{A67F438A-79BB-424D-8E34-00F916E70D1D}" sibTransId="{F7180111-804C-40E9-BE3B-E79BD80FF38F}"/>
    <dgm:cxn modelId="{84D34274-8492-4A14-B3D6-892B32348299}" type="presOf" srcId="{30DEB9FC-7B5A-4416-B8E3-DC08AD97DEC6}" destId="{D89AB373-F8BD-4900-AB95-28EF7E069A26}" srcOrd="0" destOrd="0" presId="urn:microsoft.com/office/officeart/2005/8/layout/radial5"/>
    <dgm:cxn modelId="{61364FE2-315C-4E98-9B96-2C704CAAE050}" srcId="{E08842B7-78F1-43A9-B24A-213B1667A70E}" destId="{F1D48DD3-9569-479B-A485-A297CE7CA504}" srcOrd="10" destOrd="0" parTransId="{86BCF891-3AAB-434D-AA51-692382A730DE}" sibTransId="{BF0B2200-0908-45E8-A7C7-4231C4FEC60C}"/>
    <dgm:cxn modelId="{B784FFE2-CB9C-4AC6-880D-689A8C2DDFC2}" type="presOf" srcId="{47D040C1-373C-405C-8504-611FDBAC5421}" destId="{783333D5-6DD2-441D-8612-A2A9FCC03C94}" srcOrd="0" destOrd="0" presId="urn:microsoft.com/office/officeart/2005/8/layout/radial5"/>
    <dgm:cxn modelId="{DA211C99-9FC1-441E-BCAF-9160624A2BC7}" srcId="{E08842B7-78F1-43A9-B24A-213B1667A70E}" destId="{7E9997A3-2CB2-40BA-88E0-F38DCC996EEF}" srcOrd="8" destOrd="0" parTransId="{5D484180-5FD9-4816-B061-F52894790591}" sibTransId="{B7314BB7-4C91-42BE-B250-F59F251F5662}"/>
    <dgm:cxn modelId="{4209DD51-6521-4FA7-9FB8-752A2434AFBF}" srcId="{E08842B7-78F1-43A9-B24A-213B1667A70E}" destId="{C68FE3E5-B56A-4EE8-8270-40921513F055}" srcOrd="12" destOrd="0" parTransId="{54DB05E2-FA91-4590-88E5-82CA1A9C0902}" sibTransId="{479F1456-2F03-4E70-BD2E-E15C6DB1FBA9}"/>
    <dgm:cxn modelId="{A451DEF2-C478-453A-922C-3C5A5CFE9C9D}" type="presOf" srcId="{4B6FD3F1-09AC-4785-8678-CD0FB2B8EDF7}" destId="{215C8758-A69A-44E8-A2BC-12AE72E4A1D2}" srcOrd="0" destOrd="0" presId="urn:microsoft.com/office/officeart/2005/8/layout/radial5"/>
    <dgm:cxn modelId="{44D1EFF1-DF4A-47EE-BB4D-B29EACA5514E}" srcId="{45321C4D-C1CA-48A0-A284-D7404848FD61}" destId="{E08842B7-78F1-43A9-B24A-213B1667A70E}" srcOrd="0" destOrd="0" parTransId="{09F1EA22-17E5-4387-92BD-5047AB1B6BEF}" sibTransId="{6BFF65E9-0851-4115-B8AB-CB8C79F13A0D}"/>
    <dgm:cxn modelId="{C4E63B48-02AC-459B-82FD-A5DB216816C8}" type="presOf" srcId="{4E8691F3-76C0-42DF-9E01-5F669A80A1A5}" destId="{7D66CDB5-758F-4559-9020-D96DC6A4F6BA}" srcOrd="0" destOrd="0" presId="urn:microsoft.com/office/officeart/2005/8/layout/radial5"/>
    <dgm:cxn modelId="{48958AA5-0DF7-43F5-9C23-40C9F2F6FD98}" srcId="{E08842B7-78F1-43A9-B24A-213B1667A70E}" destId="{8D54BA63-168D-4243-A4BE-07E1E66EA612}" srcOrd="6" destOrd="0" parTransId="{A635BF04-2AC1-4FBF-BDB9-1A2ACD4CE1D3}" sibTransId="{B3EE1A63-8D35-4973-A74A-B9A93499D12D}"/>
    <dgm:cxn modelId="{20D939B0-0C00-4CFC-BF22-76FFFEE8D8AB}" type="presOf" srcId="{8D7F401A-2ECD-412F-88CF-5F879890C04F}" destId="{1DF086FE-D039-4DD2-B4ED-DC77256BEF38}" srcOrd="1" destOrd="0" presId="urn:microsoft.com/office/officeart/2005/8/layout/radial5"/>
    <dgm:cxn modelId="{A5A5F2BD-2B14-4DDE-BF56-BFE5461431C7}" type="presOf" srcId="{A635BF04-2AC1-4FBF-BDB9-1A2ACD4CE1D3}" destId="{04E9C3A1-6D7D-412D-A401-BBE1E36A84C9}" srcOrd="1" destOrd="0" presId="urn:microsoft.com/office/officeart/2005/8/layout/radial5"/>
    <dgm:cxn modelId="{1D134693-5BEC-4D39-9DF4-321A914C9543}" type="presOf" srcId="{4B6FD3F1-09AC-4785-8678-CD0FB2B8EDF7}" destId="{8B7EDEA6-74B3-46BD-B2AE-D215D9958E3F}" srcOrd="1" destOrd="0" presId="urn:microsoft.com/office/officeart/2005/8/layout/radial5"/>
    <dgm:cxn modelId="{52A7CDDA-C360-4C28-AF2B-F7EC4765DDAA}" type="presOf" srcId="{E08842B7-78F1-43A9-B24A-213B1667A70E}" destId="{6EE8F643-111A-4629-96FD-C5495F6A40D7}" srcOrd="0" destOrd="0" presId="urn:microsoft.com/office/officeart/2005/8/layout/radial5"/>
    <dgm:cxn modelId="{84D47EBD-8F40-4332-B54D-C5860C0916A8}" type="presOf" srcId="{16AF7025-5F24-4505-8002-F534D2446224}" destId="{46A115CC-4DB0-4BC9-8D07-3EC766694236}" srcOrd="0" destOrd="0" presId="urn:microsoft.com/office/officeart/2005/8/layout/radial5"/>
    <dgm:cxn modelId="{9B6D1141-1166-464E-BB6A-D13EA4FEA443}" type="presOf" srcId="{8D54BA63-168D-4243-A4BE-07E1E66EA612}" destId="{F7D18F8F-71E7-483C-B9C0-9D51A6D31728}" srcOrd="0" destOrd="0" presId="urn:microsoft.com/office/officeart/2005/8/layout/radial5"/>
    <dgm:cxn modelId="{B1ABDA26-BA47-4CD2-8AE4-33AF83A2044C}" type="presOf" srcId="{C68FE3E5-B56A-4EE8-8270-40921513F055}" destId="{08D127B8-EF4E-47AC-AB47-27E66E6C9A2C}" srcOrd="0" destOrd="0" presId="urn:microsoft.com/office/officeart/2005/8/layout/radial5"/>
    <dgm:cxn modelId="{CD4A04DA-F908-4075-BF9F-4CA7E953352E}" type="presOf" srcId="{86BCF891-3AAB-434D-AA51-692382A730DE}" destId="{9992D068-DB90-4342-9573-AE368CCEA754}" srcOrd="0" destOrd="0" presId="urn:microsoft.com/office/officeart/2005/8/layout/radial5"/>
    <dgm:cxn modelId="{B994BD61-45C8-4181-8426-37A8C66D3A51}" type="presOf" srcId="{A67F438A-79BB-424D-8E34-00F916E70D1D}" destId="{2C76E6E8-443B-4F09-AB49-44ABF03D926E}" srcOrd="0" destOrd="0" presId="urn:microsoft.com/office/officeart/2005/8/layout/radial5"/>
    <dgm:cxn modelId="{08D9CE0C-7D93-4F49-AB75-D27D252E2B0F}" srcId="{E08842B7-78F1-43A9-B24A-213B1667A70E}" destId="{A9839681-8F0B-41CF-A053-C392E33B1D19}" srcOrd="2" destOrd="0" parTransId="{9EE6BA09-7C70-4452-A94C-9B0F061D1284}" sibTransId="{11570F43-7C1D-4E23-A96D-44DEFDB17CBA}"/>
    <dgm:cxn modelId="{7EF91C32-BD13-4A18-AC9D-0E83EA14154B}" srcId="{E08842B7-78F1-43A9-B24A-213B1667A70E}" destId="{47D040C1-373C-405C-8504-611FDBAC5421}" srcOrd="7" destOrd="0" parTransId="{8D7F401A-2ECD-412F-88CF-5F879890C04F}" sibTransId="{2A715D45-8F31-4D66-81E0-E8EBFF63B033}"/>
    <dgm:cxn modelId="{6E4BA561-B727-4584-B4DA-9C85D4BD3957}" type="presOf" srcId="{188FA772-C4D8-4508-84B0-930CD90E51BE}" destId="{A6FCB802-4064-4753-9710-321C23416828}" srcOrd="1" destOrd="0" presId="urn:microsoft.com/office/officeart/2005/8/layout/radial5"/>
    <dgm:cxn modelId="{6333249C-1777-4BC2-980E-E5F187EB89A3}" type="presOf" srcId="{54DB05E2-FA91-4590-88E5-82CA1A9C0902}" destId="{27FDB7A5-1374-4556-A7C1-37C548F1057A}" srcOrd="1" destOrd="0" presId="urn:microsoft.com/office/officeart/2005/8/layout/radial5"/>
    <dgm:cxn modelId="{2D27341C-B613-4495-A4F7-D1040D63203C}" type="presOf" srcId="{54DB05E2-FA91-4590-88E5-82CA1A9C0902}" destId="{C56986DB-FA1B-4152-B722-218C1A969C2C}" srcOrd="0" destOrd="0" presId="urn:microsoft.com/office/officeart/2005/8/layout/radial5"/>
    <dgm:cxn modelId="{01CE45CB-C8A2-4E92-B7DF-39ACE30C72FD}" type="presOf" srcId="{5D484180-5FD9-4816-B061-F52894790591}" destId="{938D4CC1-5C95-4223-9DCB-60BE2B388AAE}" srcOrd="0" destOrd="0" presId="urn:microsoft.com/office/officeart/2005/8/layout/radial5"/>
    <dgm:cxn modelId="{3E7D916F-8CC4-4C9C-B115-140FDF0AC46B}" type="presOf" srcId="{6A08CFA6-C9AA-4800-8C85-11B5599805AB}" destId="{5BF1A4EC-5EA4-4CAE-9997-59DB715CF4CF}" srcOrd="0" destOrd="0" presId="urn:microsoft.com/office/officeart/2005/8/layout/radial5"/>
    <dgm:cxn modelId="{82F0BA19-9DED-446A-BC4C-B9C24BA9F5C5}" type="presOf" srcId="{0AFD3A72-5FBF-45A0-A1B5-10C48E8FA2AF}" destId="{7AFEEBB8-EA79-4BA9-ACE0-4EAD94F28981}" srcOrd="0" destOrd="0" presId="urn:microsoft.com/office/officeart/2005/8/layout/radial5"/>
    <dgm:cxn modelId="{9ED01A8C-9563-4CE9-B7E3-2E1FE225A3D9}" type="presOf" srcId="{45321C4D-C1CA-48A0-A284-D7404848FD61}" destId="{26306A5C-301D-4273-90E7-7E12F9421623}" srcOrd="0" destOrd="0" presId="urn:microsoft.com/office/officeart/2005/8/layout/radial5"/>
    <dgm:cxn modelId="{0F3304B4-34EE-499E-8BD0-F7A11CEEBBF0}" srcId="{E08842B7-78F1-43A9-B24A-213B1667A70E}" destId="{B5BD5207-9F06-486D-901F-731D06603346}" srcOrd="11" destOrd="0" parTransId="{188FA772-C4D8-4508-84B0-930CD90E51BE}" sibTransId="{BEA27D7E-17AC-41B8-9267-5AB04C5BCEDD}"/>
    <dgm:cxn modelId="{70736E70-8594-48CB-B5B5-FD2B1E9E6B3F}" type="presOf" srcId="{997BD396-68C1-4F1C-928A-CF3D8C513D0A}" destId="{DF873500-1CED-4159-B64A-82AC46547BBF}" srcOrd="0" destOrd="0" presId="urn:microsoft.com/office/officeart/2005/8/layout/radial5"/>
    <dgm:cxn modelId="{A6749D91-1DEC-4CB6-A8F5-176A710A1DB3}" type="presOf" srcId="{F1D48DD3-9569-479B-A485-A297CE7CA504}" destId="{EFBE146F-36AD-4044-91A3-A0C462A4F92F}" srcOrd="0" destOrd="0" presId="urn:microsoft.com/office/officeart/2005/8/layout/radial5"/>
    <dgm:cxn modelId="{89B02B7D-883A-4655-8D5C-B2900B097D5D}" type="presOf" srcId="{AE915E8E-0D72-4ED1-8153-05BFDE5A5D83}" destId="{1AE4AAFD-9692-45E8-837F-802D0CB8F32F}" srcOrd="0" destOrd="0" presId="urn:microsoft.com/office/officeart/2005/8/layout/radial5"/>
    <dgm:cxn modelId="{BC3BF597-2C7E-413A-A290-D8F99A3448C8}" type="presOf" srcId="{1A712489-3964-438B-A596-0BB4C74A6D6E}" destId="{77F04794-C540-417D-8AD5-778560859520}" srcOrd="0" destOrd="0" presId="urn:microsoft.com/office/officeart/2005/8/layout/radial5"/>
    <dgm:cxn modelId="{02C96E66-B95B-407B-9E75-2A8FB3C3B89A}" type="presOf" srcId="{5D484180-5FD9-4816-B061-F52894790591}" destId="{630AF759-3EE8-4A4D-9B01-31E4A097BF4C}" srcOrd="1" destOrd="0" presId="urn:microsoft.com/office/officeart/2005/8/layout/radial5"/>
    <dgm:cxn modelId="{7566D541-9458-4324-B2AF-24FD856CF90D}" type="presOf" srcId="{268D78F4-165B-4F73-96D7-60835EFE233B}" destId="{ACC3AA6C-5E94-4E95-9269-5BE1A087FB52}" srcOrd="1" destOrd="0" presId="urn:microsoft.com/office/officeart/2005/8/layout/radial5"/>
    <dgm:cxn modelId="{7CF601B7-3256-4D03-92DD-F29A7518871D}" srcId="{E08842B7-78F1-43A9-B24A-213B1667A70E}" destId="{997BD396-68C1-4F1C-928A-CF3D8C513D0A}" srcOrd="5" destOrd="0" parTransId="{30DEB9FC-7B5A-4416-B8E3-DC08AD97DEC6}" sibTransId="{DE0DE33F-D860-467B-84A5-8BA9AC440E2A}"/>
    <dgm:cxn modelId="{4EA57AAF-1F0E-43FD-9985-5828B1BDAAE8}" type="presOf" srcId="{0AFD3A72-5FBF-45A0-A1B5-10C48E8FA2AF}" destId="{3C20A525-FBAA-4573-B6D8-1D1B1CD0193C}" srcOrd="1" destOrd="0" presId="urn:microsoft.com/office/officeart/2005/8/layout/radial5"/>
    <dgm:cxn modelId="{1FBE8A0C-3819-4716-8767-F6923C4F58F7}" type="presOf" srcId="{9EE6BA09-7C70-4452-A94C-9B0F061D1284}" destId="{AAD7B294-C706-42C7-A387-75CF04283FA0}" srcOrd="0" destOrd="0" presId="urn:microsoft.com/office/officeart/2005/8/layout/radial5"/>
    <dgm:cxn modelId="{434AA7D5-DAB4-4D63-B9B3-48432862D1CE}" type="presOf" srcId="{9EE6BA09-7C70-4452-A94C-9B0F061D1284}" destId="{B5C56BD6-B805-48DD-BE7C-62B0DCAB490D}" srcOrd="1" destOrd="0" presId="urn:microsoft.com/office/officeart/2005/8/layout/radial5"/>
    <dgm:cxn modelId="{3A1CB1EF-4FC3-45E9-9A91-F0D65E420316}" type="presOf" srcId="{A9839681-8F0B-41CF-A053-C392E33B1D19}" destId="{4345472E-38E6-42A7-90EA-1522C379308D}" srcOrd="0" destOrd="0" presId="urn:microsoft.com/office/officeart/2005/8/layout/radial5"/>
    <dgm:cxn modelId="{92BC59CB-4510-460C-8F3A-4504BC8085D8}" type="presOf" srcId="{188FA772-C4D8-4508-84B0-930CD90E51BE}" destId="{468CB048-0D8D-4539-9231-C4474E41D1FF}" srcOrd="0" destOrd="0" presId="urn:microsoft.com/office/officeart/2005/8/layout/radial5"/>
    <dgm:cxn modelId="{D936CBA7-0D91-4E14-9D7E-7FB5980D87A1}" type="presOf" srcId="{16AF7025-5F24-4505-8002-F534D2446224}" destId="{17BB7468-ED23-4BE8-88E3-5E57F5AB729C}" srcOrd="1" destOrd="0" presId="urn:microsoft.com/office/officeart/2005/8/layout/radial5"/>
    <dgm:cxn modelId="{A192008C-4A57-4E51-9B9B-4762A8877133}" srcId="{E08842B7-78F1-43A9-B24A-213B1667A70E}" destId="{3CBEFB6C-369A-4CBA-A5D4-A0F741862306}" srcOrd="13" destOrd="0" parTransId="{0AFD3A72-5FBF-45A0-A1B5-10C48E8FA2AF}" sibTransId="{10E4692C-5B43-430E-AA0C-70A6AF2A5F15}"/>
    <dgm:cxn modelId="{97947A96-B147-47D9-932A-494455F9AFEE}" srcId="{E08842B7-78F1-43A9-B24A-213B1667A70E}" destId="{E4385D6C-66D1-4682-AE19-8BEB183516CC}" srcOrd="1" destOrd="0" parTransId="{4B6FD3F1-09AC-4785-8678-CD0FB2B8EDF7}" sibTransId="{9D21100D-8871-4D08-A666-5D9FF8C48DD1}"/>
    <dgm:cxn modelId="{8540096E-BD42-494E-A84C-7E89CC9CDDB4}" type="presOf" srcId="{A67F438A-79BB-424D-8E34-00F916E70D1D}" destId="{A3756155-C099-4FF5-A3DD-DC9BBDA3C07C}" srcOrd="1" destOrd="0" presId="urn:microsoft.com/office/officeart/2005/8/layout/radial5"/>
    <dgm:cxn modelId="{9F4A9801-9476-4411-AB8B-204B38CDAE46}" type="presOf" srcId="{7E9997A3-2CB2-40BA-88E0-F38DCC996EEF}" destId="{C27E929C-3078-45CE-B242-1D76AAC723F8}" srcOrd="0" destOrd="0" presId="urn:microsoft.com/office/officeart/2005/8/layout/radial5"/>
    <dgm:cxn modelId="{64D4BF13-4FF1-4DE8-B223-A5311B79D85D}" type="presOf" srcId="{30DEB9FC-7B5A-4416-B8E3-DC08AD97DEC6}" destId="{08355901-36D1-429D-9098-C35BA6340972}" srcOrd="1" destOrd="0" presId="urn:microsoft.com/office/officeart/2005/8/layout/radial5"/>
    <dgm:cxn modelId="{E48843D0-4980-46FF-9AE6-CA88D942DF96}" type="presOf" srcId="{3CBEFB6C-369A-4CBA-A5D4-A0F741862306}" destId="{A1200AC5-3C89-4A98-9E5B-15D8AAA16AFC}" srcOrd="0" destOrd="0" presId="urn:microsoft.com/office/officeart/2005/8/layout/radial5"/>
    <dgm:cxn modelId="{C049B761-3141-4F77-AEBD-A0035230356C}" type="presOf" srcId="{6A08CFA6-C9AA-4800-8C85-11B5599805AB}" destId="{05103737-0231-416B-906B-582332FB6737}" srcOrd="1" destOrd="0" presId="urn:microsoft.com/office/officeart/2005/8/layout/radial5"/>
    <dgm:cxn modelId="{48F02ADA-E054-427F-BD60-2F1E5B1B1529}" type="presOf" srcId="{86BCF891-3AAB-434D-AA51-692382A730DE}" destId="{E1422C8B-1920-4709-9BA7-3F42F66B21DE}" srcOrd="1" destOrd="0" presId="urn:microsoft.com/office/officeart/2005/8/layout/radial5"/>
    <dgm:cxn modelId="{799A7821-439F-41F5-B4DD-4F2A4010BF0C}" srcId="{E08842B7-78F1-43A9-B24A-213B1667A70E}" destId="{AE915E8E-0D72-4ED1-8153-05BFDE5A5D83}" srcOrd="4" destOrd="0" parTransId="{268D78F4-165B-4F73-96D7-60835EFE233B}" sibTransId="{68234A28-A4EA-4B0D-B34A-FBD39F830BD7}"/>
    <dgm:cxn modelId="{CFCFE3E4-61B0-45F5-AF12-C36FCAF7D9BD}" type="presOf" srcId="{268D78F4-165B-4F73-96D7-60835EFE233B}" destId="{8E3C511D-5591-4331-8530-86268933BCF5}" srcOrd="0" destOrd="0" presId="urn:microsoft.com/office/officeart/2005/8/layout/radial5"/>
    <dgm:cxn modelId="{6F310CF4-1FD5-428A-9CE1-6BDE612E3394}" type="presOf" srcId="{B5BD5207-9F06-486D-901F-731D06603346}" destId="{5E523326-2281-48C3-8700-C59C18950465}" srcOrd="0" destOrd="0" presId="urn:microsoft.com/office/officeart/2005/8/layout/radial5"/>
    <dgm:cxn modelId="{B73D192B-FB93-4268-8706-27A280D2321E}" type="presOf" srcId="{8D7F401A-2ECD-412F-88CF-5F879890C04F}" destId="{64AED5E8-6CDD-4E09-9988-535E8F306699}" srcOrd="0" destOrd="0" presId="urn:microsoft.com/office/officeart/2005/8/layout/radial5"/>
    <dgm:cxn modelId="{6BFDD7D2-042C-47C3-8E1C-473A2B8EA4FF}" type="presParOf" srcId="{26306A5C-301D-4273-90E7-7E12F9421623}" destId="{6EE8F643-111A-4629-96FD-C5495F6A40D7}" srcOrd="0" destOrd="0" presId="urn:microsoft.com/office/officeart/2005/8/layout/radial5"/>
    <dgm:cxn modelId="{6F910728-F351-46AE-A307-26F06B1AED58}" type="presParOf" srcId="{26306A5C-301D-4273-90E7-7E12F9421623}" destId="{2C76E6E8-443B-4F09-AB49-44ABF03D926E}" srcOrd="1" destOrd="0" presId="urn:microsoft.com/office/officeart/2005/8/layout/radial5"/>
    <dgm:cxn modelId="{9875CFF7-2A5E-4F80-BA3A-3322C3099B03}" type="presParOf" srcId="{2C76E6E8-443B-4F09-AB49-44ABF03D926E}" destId="{A3756155-C099-4FF5-A3DD-DC9BBDA3C07C}" srcOrd="0" destOrd="0" presId="urn:microsoft.com/office/officeart/2005/8/layout/radial5"/>
    <dgm:cxn modelId="{5BB7C6B1-204D-4A34-9407-AC06FB5D12DC}" type="presParOf" srcId="{26306A5C-301D-4273-90E7-7E12F9421623}" destId="{EDD6B6D4-ABE3-43F7-BAD0-A915653353DC}" srcOrd="2" destOrd="0" presId="urn:microsoft.com/office/officeart/2005/8/layout/radial5"/>
    <dgm:cxn modelId="{2AC4DB89-965F-441A-B744-714B4A4CC7FB}" type="presParOf" srcId="{26306A5C-301D-4273-90E7-7E12F9421623}" destId="{215C8758-A69A-44E8-A2BC-12AE72E4A1D2}" srcOrd="3" destOrd="0" presId="urn:microsoft.com/office/officeart/2005/8/layout/radial5"/>
    <dgm:cxn modelId="{99AA4B22-4D54-4DCF-9150-8798E71825E4}" type="presParOf" srcId="{215C8758-A69A-44E8-A2BC-12AE72E4A1D2}" destId="{8B7EDEA6-74B3-46BD-B2AE-D215D9958E3F}" srcOrd="0" destOrd="0" presId="urn:microsoft.com/office/officeart/2005/8/layout/radial5"/>
    <dgm:cxn modelId="{2691C2BA-787C-44EF-905C-97B4C551CBA4}" type="presParOf" srcId="{26306A5C-301D-4273-90E7-7E12F9421623}" destId="{46680EDE-22AE-4B32-B550-50C17B3B31D4}" srcOrd="4" destOrd="0" presId="urn:microsoft.com/office/officeart/2005/8/layout/radial5"/>
    <dgm:cxn modelId="{B65892D5-E774-4EF3-BD84-407829A64F53}" type="presParOf" srcId="{26306A5C-301D-4273-90E7-7E12F9421623}" destId="{AAD7B294-C706-42C7-A387-75CF04283FA0}" srcOrd="5" destOrd="0" presId="urn:microsoft.com/office/officeart/2005/8/layout/radial5"/>
    <dgm:cxn modelId="{D740604D-01C6-4631-AC0A-E1C934F0F725}" type="presParOf" srcId="{AAD7B294-C706-42C7-A387-75CF04283FA0}" destId="{B5C56BD6-B805-48DD-BE7C-62B0DCAB490D}" srcOrd="0" destOrd="0" presId="urn:microsoft.com/office/officeart/2005/8/layout/radial5"/>
    <dgm:cxn modelId="{56E47412-FBE8-47C2-913B-39E169424E3E}" type="presParOf" srcId="{26306A5C-301D-4273-90E7-7E12F9421623}" destId="{4345472E-38E6-42A7-90EA-1522C379308D}" srcOrd="6" destOrd="0" presId="urn:microsoft.com/office/officeart/2005/8/layout/radial5"/>
    <dgm:cxn modelId="{6EC2D6B0-4A9B-4064-AA1D-AEF34407886D}" type="presParOf" srcId="{26306A5C-301D-4273-90E7-7E12F9421623}" destId="{5BF1A4EC-5EA4-4CAE-9997-59DB715CF4CF}" srcOrd="7" destOrd="0" presId="urn:microsoft.com/office/officeart/2005/8/layout/radial5"/>
    <dgm:cxn modelId="{31E7DFA9-60CF-4DDB-9C08-66EF7B9FBF1F}" type="presParOf" srcId="{5BF1A4EC-5EA4-4CAE-9997-59DB715CF4CF}" destId="{05103737-0231-416B-906B-582332FB6737}" srcOrd="0" destOrd="0" presId="urn:microsoft.com/office/officeart/2005/8/layout/radial5"/>
    <dgm:cxn modelId="{FB3778D4-D2DD-49F4-B5A1-D700A1A5BB97}" type="presParOf" srcId="{26306A5C-301D-4273-90E7-7E12F9421623}" destId="{7D66CDB5-758F-4559-9020-D96DC6A4F6BA}" srcOrd="8" destOrd="0" presId="urn:microsoft.com/office/officeart/2005/8/layout/radial5"/>
    <dgm:cxn modelId="{7FAFC99D-C92F-4FBF-8F0F-CAA5F578415E}" type="presParOf" srcId="{26306A5C-301D-4273-90E7-7E12F9421623}" destId="{8E3C511D-5591-4331-8530-86268933BCF5}" srcOrd="9" destOrd="0" presId="urn:microsoft.com/office/officeart/2005/8/layout/radial5"/>
    <dgm:cxn modelId="{6C823C1C-5C66-47F8-9577-A8443A9558A9}" type="presParOf" srcId="{8E3C511D-5591-4331-8530-86268933BCF5}" destId="{ACC3AA6C-5E94-4E95-9269-5BE1A087FB52}" srcOrd="0" destOrd="0" presId="urn:microsoft.com/office/officeart/2005/8/layout/radial5"/>
    <dgm:cxn modelId="{3B7462BF-B822-44A3-A680-DF1AC67A76A7}" type="presParOf" srcId="{26306A5C-301D-4273-90E7-7E12F9421623}" destId="{1AE4AAFD-9692-45E8-837F-802D0CB8F32F}" srcOrd="10" destOrd="0" presId="urn:microsoft.com/office/officeart/2005/8/layout/radial5"/>
    <dgm:cxn modelId="{6FB21E8E-466B-4C07-867C-F70030869845}" type="presParOf" srcId="{26306A5C-301D-4273-90E7-7E12F9421623}" destId="{D89AB373-F8BD-4900-AB95-28EF7E069A26}" srcOrd="11" destOrd="0" presId="urn:microsoft.com/office/officeart/2005/8/layout/radial5"/>
    <dgm:cxn modelId="{237B6661-2E32-40E2-AB0C-7FFB496AB640}" type="presParOf" srcId="{D89AB373-F8BD-4900-AB95-28EF7E069A26}" destId="{08355901-36D1-429D-9098-C35BA6340972}" srcOrd="0" destOrd="0" presId="urn:microsoft.com/office/officeart/2005/8/layout/radial5"/>
    <dgm:cxn modelId="{CF4DCD75-1824-41E4-8773-38C085F6D96A}" type="presParOf" srcId="{26306A5C-301D-4273-90E7-7E12F9421623}" destId="{DF873500-1CED-4159-B64A-82AC46547BBF}" srcOrd="12" destOrd="0" presId="urn:microsoft.com/office/officeart/2005/8/layout/radial5"/>
    <dgm:cxn modelId="{2EC4A14D-C868-4679-8255-EB80F271A5F0}" type="presParOf" srcId="{26306A5C-301D-4273-90E7-7E12F9421623}" destId="{DE5DC2E2-1C5B-44DC-98A2-23C2E6813D01}" srcOrd="13" destOrd="0" presId="urn:microsoft.com/office/officeart/2005/8/layout/radial5"/>
    <dgm:cxn modelId="{248BE8E6-7E9C-44AC-9BD3-D7FBD2BF0DEE}" type="presParOf" srcId="{DE5DC2E2-1C5B-44DC-98A2-23C2E6813D01}" destId="{04E9C3A1-6D7D-412D-A401-BBE1E36A84C9}" srcOrd="0" destOrd="0" presId="urn:microsoft.com/office/officeart/2005/8/layout/radial5"/>
    <dgm:cxn modelId="{A658A4F7-006E-4C77-BBF4-984C48026C0C}" type="presParOf" srcId="{26306A5C-301D-4273-90E7-7E12F9421623}" destId="{F7D18F8F-71E7-483C-B9C0-9D51A6D31728}" srcOrd="14" destOrd="0" presId="urn:microsoft.com/office/officeart/2005/8/layout/radial5"/>
    <dgm:cxn modelId="{DC6EF27A-745D-48AB-A27E-B531D677CCFC}" type="presParOf" srcId="{26306A5C-301D-4273-90E7-7E12F9421623}" destId="{64AED5E8-6CDD-4E09-9988-535E8F306699}" srcOrd="15" destOrd="0" presId="urn:microsoft.com/office/officeart/2005/8/layout/radial5"/>
    <dgm:cxn modelId="{B3F39FB1-EB40-413E-B3B4-09AE585A891A}" type="presParOf" srcId="{64AED5E8-6CDD-4E09-9988-535E8F306699}" destId="{1DF086FE-D039-4DD2-B4ED-DC77256BEF38}" srcOrd="0" destOrd="0" presId="urn:microsoft.com/office/officeart/2005/8/layout/radial5"/>
    <dgm:cxn modelId="{FC3E78A7-A944-48EC-B014-2EC9B8858F9B}" type="presParOf" srcId="{26306A5C-301D-4273-90E7-7E12F9421623}" destId="{783333D5-6DD2-441D-8612-A2A9FCC03C94}" srcOrd="16" destOrd="0" presId="urn:microsoft.com/office/officeart/2005/8/layout/radial5"/>
    <dgm:cxn modelId="{BFADF5CE-2D39-46F2-B03B-177FE57316CF}" type="presParOf" srcId="{26306A5C-301D-4273-90E7-7E12F9421623}" destId="{938D4CC1-5C95-4223-9DCB-60BE2B388AAE}" srcOrd="17" destOrd="0" presId="urn:microsoft.com/office/officeart/2005/8/layout/radial5"/>
    <dgm:cxn modelId="{8B3B2269-611C-4271-92D4-9169A4EB5E40}" type="presParOf" srcId="{938D4CC1-5C95-4223-9DCB-60BE2B388AAE}" destId="{630AF759-3EE8-4A4D-9B01-31E4A097BF4C}" srcOrd="0" destOrd="0" presId="urn:microsoft.com/office/officeart/2005/8/layout/radial5"/>
    <dgm:cxn modelId="{791213E9-10BC-46FE-AF71-2EA676DB80AD}" type="presParOf" srcId="{26306A5C-301D-4273-90E7-7E12F9421623}" destId="{C27E929C-3078-45CE-B242-1D76AAC723F8}" srcOrd="18" destOrd="0" presId="urn:microsoft.com/office/officeart/2005/8/layout/radial5"/>
    <dgm:cxn modelId="{19F9C159-A0BE-4FF3-BE1A-656071BE4568}" type="presParOf" srcId="{26306A5C-301D-4273-90E7-7E12F9421623}" destId="{46A115CC-4DB0-4BC9-8D07-3EC766694236}" srcOrd="19" destOrd="0" presId="urn:microsoft.com/office/officeart/2005/8/layout/radial5"/>
    <dgm:cxn modelId="{21BDFD73-F6CF-42DC-A491-29969D898A2A}" type="presParOf" srcId="{46A115CC-4DB0-4BC9-8D07-3EC766694236}" destId="{17BB7468-ED23-4BE8-88E3-5E57F5AB729C}" srcOrd="0" destOrd="0" presId="urn:microsoft.com/office/officeart/2005/8/layout/radial5"/>
    <dgm:cxn modelId="{34C0BD4D-B9DA-465E-AC34-6DA50C7CD050}" type="presParOf" srcId="{26306A5C-301D-4273-90E7-7E12F9421623}" destId="{77F04794-C540-417D-8AD5-778560859520}" srcOrd="20" destOrd="0" presId="urn:microsoft.com/office/officeart/2005/8/layout/radial5"/>
    <dgm:cxn modelId="{1D3407CF-DD51-479A-97B0-0FD4699CC4F5}" type="presParOf" srcId="{26306A5C-301D-4273-90E7-7E12F9421623}" destId="{9992D068-DB90-4342-9573-AE368CCEA754}" srcOrd="21" destOrd="0" presId="urn:microsoft.com/office/officeart/2005/8/layout/radial5"/>
    <dgm:cxn modelId="{B4BF2239-B529-4C56-88DC-555C56123062}" type="presParOf" srcId="{9992D068-DB90-4342-9573-AE368CCEA754}" destId="{E1422C8B-1920-4709-9BA7-3F42F66B21DE}" srcOrd="0" destOrd="0" presId="urn:microsoft.com/office/officeart/2005/8/layout/radial5"/>
    <dgm:cxn modelId="{09020A7A-73E7-42EC-BEA4-07620F4E0363}" type="presParOf" srcId="{26306A5C-301D-4273-90E7-7E12F9421623}" destId="{EFBE146F-36AD-4044-91A3-A0C462A4F92F}" srcOrd="22" destOrd="0" presId="urn:microsoft.com/office/officeart/2005/8/layout/radial5"/>
    <dgm:cxn modelId="{2F1CD4CF-947A-43CB-8620-10A79F337DA5}" type="presParOf" srcId="{26306A5C-301D-4273-90E7-7E12F9421623}" destId="{468CB048-0D8D-4539-9231-C4474E41D1FF}" srcOrd="23" destOrd="0" presId="urn:microsoft.com/office/officeart/2005/8/layout/radial5"/>
    <dgm:cxn modelId="{54796F21-1121-4F69-8A41-DC9A46FF1F53}" type="presParOf" srcId="{468CB048-0D8D-4539-9231-C4474E41D1FF}" destId="{A6FCB802-4064-4753-9710-321C23416828}" srcOrd="0" destOrd="0" presId="urn:microsoft.com/office/officeart/2005/8/layout/radial5"/>
    <dgm:cxn modelId="{FB7A3C50-FD46-4D57-81E3-0452FCF6C61C}" type="presParOf" srcId="{26306A5C-301D-4273-90E7-7E12F9421623}" destId="{5E523326-2281-48C3-8700-C59C18950465}" srcOrd="24" destOrd="0" presId="urn:microsoft.com/office/officeart/2005/8/layout/radial5"/>
    <dgm:cxn modelId="{58B4C951-D42F-49A0-9636-8033A2CEF453}" type="presParOf" srcId="{26306A5C-301D-4273-90E7-7E12F9421623}" destId="{C56986DB-FA1B-4152-B722-218C1A969C2C}" srcOrd="25" destOrd="0" presId="urn:microsoft.com/office/officeart/2005/8/layout/radial5"/>
    <dgm:cxn modelId="{EFA4B19E-B533-4244-98AB-2DCE0E7BB21C}" type="presParOf" srcId="{C56986DB-FA1B-4152-B722-218C1A969C2C}" destId="{27FDB7A5-1374-4556-A7C1-37C548F1057A}" srcOrd="0" destOrd="0" presId="urn:microsoft.com/office/officeart/2005/8/layout/radial5"/>
    <dgm:cxn modelId="{61E1671A-DFB5-4540-A6A8-B9079733009B}" type="presParOf" srcId="{26306A5C-301D-4273-90E7-7E12F9421623}" destId="{08D127B8-EF4E-47AC-AB47-27E66E6C9A2C}" srcOrd="26" destOrd="0" presId="urn:microsoft.com/office/officeart/2005/8/layout/radial5"/>
    <dgm:cxn modelId="{A0A2EF05-6C07-4163-9D41-9EC59D57270D}" type="presParOf" srcId="{26306A5C-301D-4273-90E7-7E12F9421623}" destId="{7AFEEBB8-EA79-4BA9-ACE0-4EAD94F28981}" srcOrd="27" destOrd="0" presId="urn:microsoft.com/office/officeart/2005/8/layout/radial5"/>
    <dgm:cxn modelId="{B428AB54-0794-43A0-84EA-18341AE99851}" type="presParOf" srcId="{7AFEEBB8-EA79-4BA9-ACE0-4EAD94F28981}" destId="{3C20A525-FBAA-4573-B6D8-1D1B1CD0193C}" srcOrd="0" destOrd="0" presId="urn:microsoft.com/office/officeart/2005/8/layout/radial5"/>
    <dgm:cxn modelId="{272A7C0D-9560-4FC7-B49B-3FDB8A6A4C48}" type="presParOf" srcId="{26306A5C-301D-4273-90E7-7E12F9421623}" destId="{A1200AC5-3C89-4A98-9E5B-15D8AAA16AFC}" srcOrd="2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8F643-111A-4629-96FD-C5495F6A40D7}">
      <dsp:nvSpPr>
        <dsp:cNvPr id="0" name=""/>
        <dsp:cNvSpPr/>
      </dsp:nvSpPr>
      <dsp:spPr>
        <a:xfrm>
          <a:off x="3417468" y="2210330"/>
          <a:ext cx="2093864" cy="226816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/>
            <a:t>ICI</a:t>
          </a:r>
          <a:br>
            <a:rPr lang="en-GB" sz="2400" kern="1200" dirty="0"/>
          </a:br>
          <a:r>
            <a:rPr lang="en-GB" sz="2400" kern="1200" dirty="0"/>
            <a:t>Immuno-therapy</a:t>
          </a:r>
        </a:p>
      </dsp:txBody>
      <dsp:txXfrm>
        <a:off x="3724107" y="2542494"/>
        <a:ext cx="1480586" cy="1603833"/>
      </dsp:txXfrm>
    </dsp:sp>
    <dsp:sp modelId="{2C76E6E8-443B-4F09-AB49-44ABF03D926E}">
      <dsp:nvSpPr>
        <dsp:cNvPr id="0" name=""/>
        <dsp:cNvSpPr/>
      </dsp:nvSpPr>
      <dsp:spPr>
        <a:xfrm rot="16200000">
          <a:off x="3919429" y="1403789"/>
          <a:ext cx="1089942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3984707" y="1556105"/>
        <a:ext cx="959386" cy="261112"/>
      </dsp:txXfrm>
    </dsp:sp>
    <dsp:sp modelId="{EDD6B6D4-ABE3-43F7-BAD0-A915653353DC}">
      <dsp:nvSpPr>
        <dsp:cNvPr id="0" name=""/>
        <dsp:cNvSpPr/>
      </dsp:nvSpPr>
      <dsp:spPr>
        <a:xfrm>
          <a:off x="3884682" y="26457"/>
          <a:ext cx="1159434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/>
            <a:t>Melanoma</a:t>
          </a:r>
        </a:p>
      </dsp:txBody>
      <dsp:txXfrm>
        <a:off x="4054477" y="168444"/>
        <a:ext cx="819844" cy="685574"/>
      </dsp:txXfrm>
    </dsp:sp>
    <dsp:sp modelId="{215C8758-A69A-44E8-A2BC-12AE72E4A1D2}">
      <dsp:nvSpPr>
        <dsp:cNvPr id="0" name=""/>
        <dsp:cNvSpPr/>
      </dsp:nvSpPr>
      <dsp:spPr>
        <a:xfrm rot="17742857">
          <a:off x="4655236" y="1581716"/>
          <a:ext cx="1106490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4692191" y="1727567"/>
        <a:ext cx="975934" cy="261112"/>
      </dsp:txXfrm>
    </dsp:sp>
    <dsp:sp modelId="{46680EDE-22AE-4B32-B550-50C17B3B31D4}">
      <dsp:nvSpPr>
        <dsp:cNvPr id="0" name=""/>
        <dsp:cNvSpPr/>
      </dsp:nvSpPr>
      <dsp:spPr>
        <a:xfrm>
          <a:off x="5209979" y="304782"/>
          <a:ext cx="969548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 smtClean="0"/>
            <a:t>Lung</a:t>
          </a:r>
        </a:p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 smtClean="0"/>
            <a:t>NSCLC</a:t>
          </a:r>
        </a:p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 smtClean="0"/>
            <a:t>SCLC</a:t>
          </a:r>
          <a:endParaRPr lang="en-GB" sz="1260" kern="1200" dirty="0"/>
        </a:p>
      </dsp:txBody>
      <dsp:txXfrm>
        <a:off x="5351966" y="446769"/>
        <a:ext cx="685574" cy="685574"/>
      </dsp:txXfrm>
    </dsp:sp>
    <dsp:sp modelId="{AAD7B294-C706-42C7-A387-75CF04283FA0}">
      <dsp:nvSpPr>
        <dsp:cNvPr id="0" name=""/>
        <dsp:cNvSpPr/>
      </dsp:nvSpPr>
      <dsp:spPr>
        <a:xfrm rot="19285714">
          <a:off x="5223747" y="2086476"/>
          <a:ext cx="1090396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5237989" y="2214214"/>
        <a:ext cx="959840" cy="261112"/>
      </dsp:txXfrm>
    </dsp:sp>
    <dsp:sp modelId="{4345472E-38E6-42A7-90EA-1522C379308D}">
      <dsp:nvSpPr>
        <dsp:cNvPr id="0" name=""/>
        <dsp:cNvSpPr/>
      </dsp:nvSpPr>
      <dsp:spPr>
        <a:xfrm>
          <a:off x="6093820" y="1091622"/>
          <a:ext cx="1175199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/>
            <a:t>Skin Squamous </a:t>
          </a:r>
          <a:r>
            <a:rPr lang="en-GB" sz="1260" kern="1200" dirty="0" smtClean="0"/>
            <a:t>Cell</a:t>
          </a:r>
          <a:endParaRPr lang="en-GB" sz="1260" kern="1200" dirty="0"/>
        </a:p>
      </dsp:txBody>
      <dsp:txXfrm>
        <a:off x="6265924" y="1233609"/>
        <a:ext cx="830991" cy="685574"/>
      </dsp:txXfrm>
    </dsp:sp>
    <dsp:sp modelId="{5BF1A4EC-5EA4-4CAE-9997-59DB715CF4CF}">
      <dsp:nvSpPr>
        <dsp:cNvPr id="0" name=""/>
        <dsp:cNvSpPr/>
      </dsp:nvSpPr>
      <dsp:spPr>
        <a:xfrm rot="20828571">
          <a:off x="5515849" y="2775586"/>
          <a:ext cx="974782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5517486" y="2877150"/>
        <a:ext cx="844226" cy="261112"/>
      </dsp:txXfrm>
    </dsp:sp>
    <dsp:sp modelId="{7D66CDB5-758F-4559-9020-D96DC6A4F6BA}">
      <dsp:nvSpPr>
        <dsp:cNvPr id="0" name=""/>
        <dsp:cNvSpPr/>
      </dsp:nvSpPr>
      <dsp:spPr>
        <a:xfrm>
          <a:off x="6511764" y="2228640"/>
          <a:ext cx="1434427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/>
            <a:t>Renal Cell Carcinoma</a:t>
          </a:r>
        </a:p>
      </dsp:txBody>
      <dsp:txXfrm>
        <a:off x="6721831" y="2370627"/>
        <a:ext cx="1014293" cy="685574"/>
      </dsp:txXfrm>
    </dsp:sp>
    <dsp:sp modelId="{8E3C511D-5591-4331-8530-86268933BCF5}">
      <dsp:nvSpPr>
        <dsp:cNvPr id="0" name=""/>
        <dsp:cNvSpPr/>
      </dsp:nvSpPr>
      <dsp:spPr>
        <a:xfrm rot="771429">
          <a:off x="5572963" y="3513186"/>
          <a:ext cx="825181" cy="356836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5574305" y="3572642"/>
        <a:ext cx="718130" cy="214102"/>
      </dsp:txXfrm>
    </dsp:sp>
    <dsp:sp modelId="{1AE4AAFD-9692-45E8-837F-802D0CB8F32F}">
      <dsp:nvSpPr>
        <dsp:cNvPr id="0" name=""/>
        <dsp:cNvSpPr/>
      </dsp:nvSpPr>
      <dsp:spPr>
        <a:xfrm>
          <a:off x="6468479" y="3490634"/>
          <a:ext cx="1520998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Mesothelioma</a:t>
          </a:r>
          <a:endParaRPr lang="en-US" sz="1000" kern="1200" dirty="0"/>
        </a:p>
      </dsp:txBody>
      <dsp:txXfrm>
        <a:off x="6691224" y="3632621"/>
        <a:ext cx="1075508" cy="685574"/>
      </dsp:txXfrm>
    </dsp:sp>
    <dsp:sp modelId="{D89AB373-F8BD-4900-AB95-28EF7E069A26}">
      <dsp:nvSpPr>
        <dsp:cNvPr id="0" name=""/>
        <dsp:cNvSpPr/>
      </dsp:nvSpPr>
      <dsp:spPr>
        <a:xfrm rot="2314286">
          <a:off x="5219920" y="4183972"/>
          <a:ext cx="1140220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5234162" y="4230310"/>
        <a:ext cx="1009664" cy="261112"/>
      </dsp:txXfrm>
    </dsp:sp>
    <dsp:sp modelId="{DF873500-1CED-4159-B64A-82AC46547BBF}">
      <dsp:nvSpPr>
        <dsp:cNvPr id="0" name=""/>
        <dsp:cNvSpPr/>
      </dsp:nvSpPr>
      <dsp:spPr>
        <a:xfrm>
          <a:off x="6196645" y="4627651"/>
          <a:ext cx="969548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 smtClean="0"/>
            <a:t>Bladder/ GU</a:t>
          </a:r>
          <a:endParaRPr lang="en-GB" sz="1260" kern="1200" dirty="0"/>
        </a:p>
      </dsp:txBody>
      <dsp:txXfrm>
        <a:off x="6338632" y="4769638"/>
        <a:ext cx="685574" cy="685574"/>
      </dsp:txXfrm>
    </dsp:sp>
    <dsp:sp modelId="{DE5DC2E2-1C5B-44DC-98A2-23C2E6813D01}">
      <dsp:nvSpPr>
        <dsp:cNvPr id="0" name=""/>
        <dsp:cNvSpPr/>
      </dsp:nvSpPr>
      <dsp:spPr>
        <a:xfrm rot="3857143">
          <a:off x="4655236" y="4671917"/>
          <a:ext cx="1106490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4692191" y="4700142"/>
        <a:ext cx="975934" cy="261112"/>
      </dsp:txXfrm>
    </dsp:sp>
    <dsp:sp modelId="{F7D18F8F-71E7-483C-B9C0-9D51A6D31728}">
      <dsp:nvSpPr>
        <dsp:cNvPr id="0" name=""/>
        <dsp:cNvSpPr/>
      </dsp:nvSpPr>
      <dsp:spPr>
        <a:xfrm>
          <a:off x="5209979" y="5414491"/>
          <a:ext cx="969548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/>
            <a:t>Head and </a:t>
          </a:r>
          <a:r>
            <a:rPr lang="en-GB" sz="1260" kern="1200" dirty="0" smtClean="0"/>
            <a:t>neck</a:t>
          </a:r>
          <a:endParaRPr lang="en-GB" sz="1260" kern="1200" dirty="0"/>
        </a:p>
      </dsp:txBody>
      <dsp:txXfrm>
        <a:off x="5351966" y="5556478"/>
        <a:ext cx="685574" cy="685574"/>
      </dsp:txXfrm>
    </dsp:sp>
    <dsp:sp modelId="{64AED5E8-6CDD-4E09-9988-535E8F306699}">
      <dsp:nvSpPr>
        <dsp:cNvPr id="0" name=""/>
        <dsp:cNvSpPr/>
      </dsp:nvSpPr>
      <dsp:spPr>
        <a:xfrm rot="5400000">
          <a:off x="3919250" y="4851055"/>
          <a:ext cx="1090299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>
        <a:off x="3984528" y="4872815"/>
        <a:ext cx="959743" cy="261112"/>
      </dsp:txXfrm>
    </dsp:sp>
    <dsp:sp modelId="{783333D5-6DD2-441D-8612-A2A9FCC03C94}">
      <dsp:nvSpPr>
        <dsp:cNvPr id="0" name=""/>
        <dsp:cNvSpPr/>
      </dsp:nvSpPr>
      <dsp:spPr>
        <a:xfrm>
          <a:off x="3812485" y="5695311"/>
          <a:ext cx="1303829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/>
            <a:t>Hodgkin </a:t>
          </a:r>
          <a:r>
            <a:rPr lang="en-GB" sz="1260" kern="1200" dirty="0" smtClean="0"/>
            <a:t>Lymphoma</a:t>
          </a:r>
          <a:endParaRPr lang="en-GB" sz="1260" kern="1200" dirty="0"/>
        </a:p>
      </dsp:txBody>
      <dsp:txXfrm>
        <a:off x="4003426" y="5837298"/>
        <a:ext cx="921947" cy="685574"/>
      </dsp:txXfrm>
    </dsp:sp>
    <dsp:sp modelId="{938D4CC1-5C95-4223-9DCB-60BE2B388AAE}">
      <dsp:nvSpPr>
        <dsp:cNvPr id="0" name=""/>
        <dsp:cNvSpPr/>
      </dsp:nvSpPr>
      <dsp:spPr>
        <a:xfrm rot="6942857">
          <a:off x="3167074" y="4671917"/>
          <a:ext cx="1106490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 rot="10800000">
        <a:off x="3260675" y="4700142"/>
        <a:ext cx="975934" cy="261112"/>
      </dsp:txXfrm>
    </dsp:sp>
    <dsp:sp modelId="{C27E929C-3078-45CE-B242-1D76AAC723F8}">
      <dsp:nvSpPr>
        <dsp:cNvPr id="0" name=""/>
        <dsp:cNvSpPr/>
      </dsp:nvSpPr>
      <dsp:spPr>
        <a:xfrm>
          <a:off x="2749272" y="5414491"/>
          <a:ext cx="969548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/>
            <a:t>Merkel </a:t>
          </a:r>
          <a:r>
            <a:rPr lang="en-GB" sz="1260" kern="1200" dirty="0" smtClean="0"/>
            <a:t>Cell</a:t>
          </a:r>
          <a:endParaRPr lang="en-GB" sz="1260" kern="1200" dirty="0"/>
        </a:p>
      </dsp:txBody>
      <dsp:txXfrm>
        <a:off x="2891259" y="5556478"/>
        <a:ext cx="685574" cy="685574"/>
      </dsp:txXfrm>
    </dsp:sp>
    <dsp:sp modelId="{46A115CC-4DB0-4BC9-8D07-3EC766694236}">
      <dsp:nvSpPr>
        <dsp:cNvPr id="0" name=""/>
        <dsp:cNvSpPr/>
      </dsp:nvSpPr>
      <dsp:spPr>
        <a:xfrm rot="8485714">
          <a:off x="2568659" y="4183972"/>
          <a:ext cx="1140220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 rot="10800000">
        <a:off x="2684973" y="4230310"/>
        <a:ext cx="1009664" cy="261112"/>
      </dsp:txXfrm>
    </dsp:sp>
    <dsp:sp modelId="{77F04794-C540-417D-8AD5-778560859520}">
      <dsp:nvSpPr>
        <dsp:cNvPr id="0" name=""/>
        <dsp:cNvSpPr/>
      </dsp:nvSpPr>
      <dsp:spPr>
        <a:xfrm>
          <a:off x="1762606" y="4627651"/>
          <a:ext cx="969548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/>
            <a:t>HCC</a:t>
          </a:r>
        </a:p>
      </dsp:txBody>
      <dsp:txXfrm>
        <a:off x="1904593" y="4769638"/>
        <a:ext cx="685574" cy="685574"/>
      </dsp:txXfrm>
    </dsp:sp>
    <dsp:sp modelId="{9992D068-DB90-4342-9573-AE368CCEA754}">
      <dsp:nvSpPr>
        <dsp:cNvPr id="0" name=""/>
        <dsp:cNvSpPr/>
      </dsp:nvSpPr>
      <dsp:spPr>
        <a:xfrm rot="10028571">
          <a:off x="2242747" y="3500950"/>
          <a:ext cx="1164934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 rot="10800000">
        <a:off x="2371666" y="3573462"/>
        <a:ext cx="1034378" cy="261112"/>
      </dsp:txXfrm>
    </dsp:sp>
    <dsp:sp modelId="{EFBE146F-36AD-4044-91A3-A0C462A4F92F}">
      <dsp:nvSpPr>
        <dsp:cNvPr id="0" name=""/>
        <dsp:cNvSpPr/>
      </dsp:nvSpPr>
      <dsp:spPr>
        <a:xfrm>
          <a:off x="1215047" y="3490634"/>
          <a:ext cx="969548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/>
            <a:t>Triple Negative Breast Cancer</a:t>
          </a:r>
        </a:p>
      </dsp:txBody>
      <dsp:txXfrm>
        <a:off x="1357034" y="3632621"/>
        <a:ext cx="685574" cy="685574"/>
      </dsp:txXfrm>
    </dsp:sp>
    <dsp:sp modelId="{468CB048-0D8D-4539-9231-C4474E41D1FF}">
      <dsp:nvSpPr>
        <dsp:cNvPr id="0" name=""/>
        <dsp:cNvSpPr/>
      </dsp:nvSpPr>
      <dsp:spPr>
        <a:xfrm rot="11571429">
          <a:off x="2553284" y="2789078"/>
          <a:ext cx="862770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682203" y="2890642"/>
        <a:ext cx="732214" cy="261112"/>
      </dsp:txXfrm>
    </dsp:sp>
    <dsp:sp modelId="{5E523326-2281-48C3-8700-C59C18950465}">
      <dsp:nvSpPr>
        <dsp:cNvPr id="0" name=""/>
        <dsp:cNvSpPr/>
      </dsp:nvSpPr>
      <dsp:spPr>
        <a:xfrm>
          <a:off x="834465" y="2228640"/>
          <a:ext cx="1730712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60" kern="1200" dirty="0" err="1" smtClean="0"/>
            <a:t>Gynaecological</a:t>
          </a:r>
          <a:endParaRPr lang="en-US" sz="1260" kern="1200" dirty="0"/>
        </a:p>
      </dsp:txBody>
      <dsp:txXfrm>
        <a:off x="1087922" y="2370627"/>
        <a:ext cx="1223798" cy="685574"/>
      </dsp:txXfrm>
    </dsp:sp>
    <dsp:sp modelId="{C56986DB-FA1B-4152-B722-218C1A969C2C}">
      <dsp:nvSpPr>
        <dsp:cNvPr id="0" name=""/>
        <dsp:cNvSpPr/>
      </dsp:nvSpPr>
      <dsp:spPr>
        <a:xfrm rot="13114286">
          <a:off x="2568659" y="2069662"/>
          <a:ext cx="1140220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900" kern="1200" dirty="0"/>
        </a:p>
      </dsp:txBody>
      <dsp:txXfrm rot="10800000">
        <a:off x="2684973" y="2197400"/>
        <a:ext cx="1009664" cy="261112"/>
      </dsp:txXfrm>
    </dsp:sp>
    <dsp:sp modelId="{08D127B8-EF4E-47AC-AB47-27E66E6C9A2C}">
      <dsp:nvSpPr>
        <dsp:cNvPr id="0" name=""/>
        <dsp:cNvSpPr/>
      </dsp:nvSpPr>
      <dsp:spPr>
        <a:xfrm>
          <a:off x="1762606" y="1091622"/>
          <a:ext cx="969548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60" kern="1200" dirty="0"/>
            <a:t>Upper </a:t>
          </a:r>
          <a:br>
            <a:rPr lang="en-GB" sz="1260" kern="1200" dirty="0"/>
          </a:br>
          <a:r>
            <a:rPr lang="en-GB" sz="1260" kern="1200" dirty="0"/>
            <a:t>GI </a:t>
          </a:r>
          <a:r>
            <a:rPr lang="en-GB" sz="1260" kern="1200" dirty="0" smtClean="0"/>
            <a:t> </a:t>
          </a:r>
          <a:endParaRPr lang="en-GB" sz="1260" kern="1200" dirty="0"/>
        </a:p>
      </dsp:txBody>
      <dsp:txXfrm>
        <a:off x="1904593" y="1233609"/>
        <a:ext cx="685574" cy="685574"/>
      </dsp:txXfrm>
    </dsp:sp>
    <dsp:sp modelId="{7AFEEBB8-EA79-4BA9-ACE0-4EAD94F28981}">
      <dsp:nvSpPr>
        <dsp:cNvPr id="0" name=""/>
        <dsp:cNvSpPr/>
      </dsp:nvSpPr>
      <dsp:spPr>
        <a:xfrm rot="14662396">
          <a:off x="3187371" y="1592436"/>
          <a:ext cx="1081992" cy="43518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280882" y="1738331"/>
        <a:ext cx="951436" cy="261112"/>
      </dsp:txXfrm>
    </dsp:sp>
    <dsp:sp modelId="{A1200AC5-3C89-4A98-9E5B-15D8AAA16AFC}">
      <dsp:nvSpPr>
        <dsp:cNvPr id="0" name=""/>
        <dsp:cNvSpPr/>
      </dsp:nvSpPr>
      <dsp:spPr>
        <a:xfrm>
          <a:off x="2658014" y="314027"/>
          <a:ext cx="1170545" cy="96954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6007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60" kern="1200" dirty="0"/>
            <a:t>Colorectal (MSI high) </a:t>
          </a:r>
        </a:p>
      </dsp:txBody>
      <dsp:txXfrm>
        <a:off x="2829436" y="456014"/>
        <a:ext cx="827701" cy="685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D3B8B-3AEE-4E26-9C05-9768D0614447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7564A-A1DE-45EB-8DA0-1552B9FC11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8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630D7EA-2599-4265-A3B7-2763D39CECD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BA0AE45-29AB-4D70-8380-E03DDEDC5B5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D7EA-2599-4265-A3B7-2763D39CECD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AE45-29AB-4D70-8380-E03DDEDC5B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D7EA-2599-4265-A3B7-2763D39CECD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AE45-29AB-4D70-8380-E03DDEDC5B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971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577026" y="365126"/>
            <a:ext cx="10776775" cy="1325563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7A84"/>
                </a:solidFill>
              </a:defRPr>
            </a:lvl1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400" b="1" dirty="0" smtClean="0">
                <a:solidFill>
                  <a:srgbClr val="006771"/>
                </a:solidFill>
                <a:effectLst/>
                <a:latin typeface="Arial" charset="0"/>
                <a:ea typeface="Calibri" charset="0"/>
                <a:cs typeface="Times New Roman" charset="0"/>
              </a:rPr>
              <a:t>PowerPoint Title</a:t>
            </a:r>
            <a:endParaRPr lang="en-US" sz="4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6328265" y="2317750"/>
            <a:ext cx="4271433" cy="304958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100">
                <a:solidFill>
                  <a:srgbClr val="007A84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magna.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endParaRPr lang="en-US" sz="1200" b="0" i="0" kern="1200" dirty="0" smtClean="0">
              <a:solidFill>
                <a:srgbClr val="007A84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Lorem ipsum dolor sit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amet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consectetur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adipiscing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elit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sed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eiusmod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tempor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incididunt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ut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labore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dolore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 magna </a:t>
            </a:r>
            <a:r>
              <a:rPr lang="en-US" sz="1200" b="0" i="0" kern="1200" dirty="0" err="1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aliqua</a:t>
            </a:r>
            <a:r>
              <a:rPr lang="en-US" sz="1200" b="0" i="0" kern="1200" dirty="0" smtClean="0">
                <a:solidFill>
                  <a:srgbClr val="007A84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 smtClean="0">
              <a:solidFill>
                <a:srgbClr val="007A84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93265" y="2317750"/>
            <a:ext cx="5397420" cy="30781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 baseline="0">
                <a:solidFill>
                  <a:srgbClr val="007A8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do lorem ipsum </a:t>
            </a:r>
            <a:r>
              <a:rPr lang="en-US" dirty="0" err="1" smtClean="0"/>
              <a:t>dolore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3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3">
            <a:extLst>
              <a:ext uri="{FF2B5EF4-FFF2-40B4-BE49-F238E27FC236}">
                <a16:creationId xmlns:a16="http://schemas.microsoft.com/office/drawing/2014/main" id="{A7F847BF-3FC0-DD59-D7F4-34BAF8ED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89279"/>
            <a:ext cx="10515600" cy="672367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4713057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30D7EA-2599-4265-A3B7-2763D39CECD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A0AE45-29AB-4D70-8380-E03DDEDC5B5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630D7EA-2599-4265-A3B7-2763D39CECD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BA0AE45-29AB-4D70-8380-E03DDEDC5B53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D7EA-2599-4265-A3B7-2763D39CECD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AE45-29AB-4D70-8380-E03DDEDC5B5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D7EA-2599-4265-A3B7-2763D39CECD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AE45-29AB-4D70-8380-E03DDEDC5B5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30D7EA-2599-4265-A3B7-2763D39CECD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A0AE45-29AB-4D70-8380-E03DDEDC5B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D7EA-2599-4265-A3B7-2763D39CECD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0AE45-29AB-4D70-8380-E03DDEDC5B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30D7EA-2599-4265-A3B7-2763D39CECD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BA0AE45-29AB-4D70-8380-E03DDEDC5B53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30D7EA-2599-4265-A3B7-2763D39CECD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BA0AE45-29AB-4D70-8380-E03DDEDC5B53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30D7EA-2599-4265-A3B7-2763D39CECDA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BA0AE45-29AB-4D70-8380-E03DDEDC5B5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63" r:id="rId12"/>
    <p:sldLayoutId id="2147483679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813D-D3AD-4731-BF1D-B5FFC2011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432" y="634167"/>
            <a:ext cx="9144000" cy="23876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+mn-lt"/>
              </a:rPr>
              <a:t>Building an IO Service </a:t>
            </a:r>
            <a:endParaRPr lang="en-GB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520575" y="5051154"/>
            <a:ext cx="9060873" cy="3072851"/>
          </a:xfrm>
        </p:spPr>
        <p:txBody>
          <a:bodyPr>
            <a:normAutofit/>
          </a:bodyPr>
          <a:lstStyle/>
          <a:p>
            <a:r>
              <a:rPr lang="en-GB" dirty="0" smtClean="0"/>
              <a:t>Dr Anna Olsson-Brown</a:t>
            </a:r>
          </a:p>
          <a:p>
            <a:r>
              <a:rPr lang="en-GB" dirty="0" smtClean="0"/>
              <a:t>Medical Oncology Consultant</a:t>
            </a:r>
          </a:p>
          <a:p>
            <a:r>
              <a:rPr lang="en-GB" dirty="0" smtClean="0"/>
              <a:t>Clinical Director and Immunotherapy Lead</a:t>
            </a:r>
          </a:p>
          <a:p>
            <a:r>
              <a:rPr lang="en-GB" dirty="0" smtClean="0"/>
              <a:t>Clatterbridge Cancer Centre </a:t>
            </a:r>
          </a:p>
          <a:p>
            <a:endParaRPr lang="en-GB" dirty="0"/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32633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</a:t>
            </a:r>
            <a:r>
              <a:rPr lang="en-GB" dirty="0" smtClean="0"/>
              <a:t>are the main pinch points 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45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current model?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53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can we implement easily?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758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reorganisation can we do?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09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want the ‘service’ to look like?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1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we need to achieve it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4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balance cost and demand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982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outcomes can we achieve?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06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Questions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is the scale of the issue ?</a:t>
            </a:r>
          </a:p>
          <a:p>
            <a:r>
              <a:rPr lang="en-GB" dirty="0" smtClean="0"/>
              <a:t>Where are the main pinch points?</a:t>
            </a:r>
          </a:p>
          <a:p>
            <a:r>
              <a:rPr lang="en-GB" dirty="0" smtClean="0"/>
              <a:t>What resources are we currently using?</a:t>
            </a:r>
          </a:p>
          <a:p>
            <a:r>
              <a:rPr lang="en-GB" dirty="0" smtClean="0"/>
              <a:t>What can we implement easily?</a:t>
            </a:r>
          </a:p>
          <a:p>
            <a:r>
              <a:rPr lang="en-GB" dirty="0" smtClean="0"/>
              <a:t>What reorganisation can we do? </a:t>
            </a:r>
          </a:p>
          <a:p>
            <a:r>
              <a:rPr lang="en-GB" dirty="0" smtClean="0"/>
              <a:t>What do we want the ‘service’ to look like? </a:t>
            </a:r>
          </a:p>
          <a:p>
            <a:r>
              <a:rPr lang="en-GB" dirty="0" smtClean="0"/>
              <a:t>What do we need to achieve it?</a:t>
            </a:r>
          </a:p>
          <a:p>
            <a:r>
              <a:rPr lang="en-GB" dirty="0" smtClean="0"/>
              <a:t>How do we balance cost and demand?</a:t>
            </a:r>
          </a:p>
          <a:p>
            <a:r>
              <a:rPr lang="en-GB" dirty="0" smtClean="0"/>
              <a:t>What outcomes can we achieve?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6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scale of the issue 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758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79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45" y="1489042"/>
            <a:ext cx="5407013" cy="4482200"/>
          </a:xfrm>
          <a:prstGeom prst="rect">
            <a:avLst/>
          </a:prstGeom>
        </p:spPr>
      </p:pic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2" t="-1778" r="-993" b="-1839"/>
          <a:stretch>
            <a:fillRect/>
          </a:stretch>
        </p:blipFill>
        <p:spPr bwMode="auto">
          <a:xfrm>
            <a:off x="592545" y="3730142"/>
            <a:ext cx="4829220" cy="2684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295B320F-5D28-61C3-FB68-5A71027F7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7" y="189279"/>
            <a:ext cx="10515600" cy="672367"/>
          </a:xfrm>
          <a:prstGeom prst="rect">
            <a:avLst/>
          </a:prstGeom>
        </p:spPr>
        <p:txBody>
          <a:bodyPr/>
          <a:lstStyle/>
          <a:p>
            <a:r>
              <a:rPr lang="sv-SE" dirty="0" err="1"/>
              <a:t>Oncological</a:t>
            </a:r>
            <a:r>
              <a:rPr lang="sv-SE" dirty="0"/>
              <a:t> Immune </a:t>
            </a:r>
            <a:r>
              <a:rPr lang="sv-SE" dirty="0" err="1"/>
              <a:t>Checkpoint</a:t>
            </a:r>
            <a:r>
              <a:rPr lang="sv-SE" dirty="0"/>
              <a:t> Inhibitors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279" y="1080070"/>
            <a:ext cx="4573567" cy="28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7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7858427"/>
              </p:ext>
            </p:extLst>
          </p:nvPr>
        </p:nvGraphicFramePr>
        <p:xfrm>
          <a:off x="1684028" y="84590"/>
          <a:ext cx="8823944" cy="6688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34D5D-11DE-49D2-BFDB-C6A3EB2E6235}"/>
              </a:ext>
            </a:extLst>
          </p:cNvPr>
          <p:cNvSpPr txBox="1">
            <a:spLocks/>
          </p:cNvSpPr>
          <p:nvPr/>
        </p:nvSpPr>
        <p:spPr>
          <a:xfrm>
            <a:off x="412800" y="6326401"/>
            <a:ext cx="5635800" cy="439737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055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 7">
            <a:extLst>
              <a:ext uri="{FF2B5EF4-FFF2-40B4-BE49-F238E27FC236}">
                <a16:creationId xmlns:a16="http://schemas.microsoft.com/office/drawing/2014/main" id="{07B0EEDF-F3E7-EDED-D6E9-243DCE21E21D}"/>
              </a:ext>
            </a:extLst>
          </p:cNvPr>
          <p:cNvGrpSpPr/>
          <p:nvPr/>
        </p:nvGrpSpPr>
        <p:grpSpPr>
          <a:xfrm>
            <a:off x="34410" y="2042997"/>
            <a:ext cx="9745589" cy="3033500"/>
            <a:chOff x="838199" y="3704243"/>
            <a:chExt cx="10411013" cy="2772000"/>
          </a:xfrm>
        </p:grpSpPr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4EC98E29-7225-DD2F-E666-DC9191DEDE68}"/>
                </a:ext>
              </a:extLst>
            </p:cNvPr>
            <p:cNvSpPr/>
            <p:nvPr/>
          </p:nvSpPr>
          <p:spPr>
            <a:xfrm>
              <a:off x="838199" y="3704243"/>
              <a:ext cx="2412000" cy="2772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180000" rIns="251999" bIns="0" rtlCol="0" anchor="t"/>
            <a:lstStyle/>
            <a:p>
              <a:pPr algn="ctr"/>
              <a:r>
                <a:rPr lang="sv-SE" b="1" dirty="0" err="1"/>
                <a:t>Monotherapy</a:t>
              </a:r>
              <a:endParaRPr lang="sv-SE" b="1" dirty="0"/>
            </a:p>
            <a:p>
              <a:pPr algn="ctr"/>
              <a:endParaRPr lang="sv-SE" dirty="0"/>
            </a:p>
            <a:p>
              <a:r>
                <a:rPr lang="sv-SE" dirty="0" err="1"/>
                <a:t>Metastatic</a:t>
              </a:r>
              <a:r>
                <a:rPr lang="sv-SE" dirty="0"/>
                <a:t> </a:t>
              </a:r>
              <a:r>
                <a:rPr lang="sv-SE" dirty="0" err="1"/>
                <a:t>Disease</a:t>
              </a:r>
              <a:r>
                <a:rPr lang="sv-SE" dirty="0"/>
                <a:t/>
              </a:r>
              <a:br>
                <a:rPr lang="sv-SE" dirty="0"/>
              </a:br>
              <a:r>
                <a:rPr lang="sv-SE" dirty="0"/>
                <a:t>1</a:t>
              </a:r>
              <a:r>
                <a:rPr lang="sv-SE" baseline="30000" dirty="0"/>
                <a:t>st</a:t>
              </a:r>
              <a:r>
                <a:rPr lang="sv-SE" dirty="0"/>
                <a:t> </a:t>
              </a:r>
              <a:r>
                <a:rPr lang="sv-SE" dirty="0" err="1"/>
                <a:t>line</a:t>
              </a:r>
              <a:r>
                <a:rPr lang="sv-SE" dirty="0"/>
                <a:t/>
              </a:r>
              <a:br>
                <a:rPr lang="sv-SE" dirty="0"/>
              </a:br>
              <a:r>
                <a:rPr lang="sv-SE" dirty="0"/>
                <a:t>2</a:t>
              </a:r>
              <a:r>
                <a:rPr lang="sv-SE" baseline="30000" dirty="0"/>
                <a:t>nd</a:t>
              </a:r>
              <a:r>
                <a:rPr lang="sv-SE" dirty="0"/>
                <a:t> </a:t>
              </a:r>
              <a:r>
                <a:rPr lang="sv-SE" dirty="0" err="1"/>
                <a:t>line</a:t>
              </a:r>
              <a:r>
                <a:rPr lang="sv-SE" dirty="0"/>
                <a:t/>
              </a:r>
              <a:br>
                <a:rPr lang="sv-SE" dirty="0"/>
              </a:br>
              <a:r>
                <a:rPr lang="sv-SE" dirty="0"/>
                <a:t>3</a:t>
              </a:r>
              <a:r>
                <a:rPr lang="sv-SE" baseline="30000" dirty="0"/>
                <a:t>rd</a:t>
              </a:r>
              <a:r>
                <a:rPr lang="sv-SE" dirty="0"/>
                <a:t> </a:t>
              </a:r>
              <a:r>
                <a:rPr lang="sv-SE" dirty="0" err="1"/>
                <a:t>line</a:t>
              </a:r>
              <a:r>
                <a:rPr lang="sv-SE" dirty="0"/>
                <a:t> and </a:t>
              </a:r>
              <a:r>
                <a:rPr lang="sv-SE" dirty="0" err="1"/>
                <a:t>beyond</a:t>
              </a:r>
              <a:endParaRPr lang="sv-SE" dirty="0"/>
            </a:p>
          </p:txBody>
        </p:sp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877E57FD-7A90-31C8-7DF1-291C75CCB43B}"/>
                </a:ext>
              </a:extLst>
            </p:cNvPr>
            <p:cNvSpPr/>
            <p:nvPr/>
          </p:nvSpPr>
          <p:spPr>
            <a:xfrm>
              <a:off x="3501886" y="3704243"/>
              <a:ext cx="2412000" cy="2772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180000" rIns="251999" bIns="0" rtlCol="0" anchor="t"/>
            <a:lstStyle/>
            <a:p>
              <a:pPr algn="ctr"/>
              <a:r>
                <a:rPr lang="sv-SE" b="1" dirty="0"/>
                <a:t>Combination </a:t>
              </a:r>
              <a:r>
                <a:rPr lang="sv-SE" b="1" dirty="0" err="1"/>
                <a:t>Therapy</a:t>
              </a:r>
              <a:endParaRPr lang="sv-SE" b="1" dirty="0"/>
            </a:p>
            <a:p>
              <a:pPr algn="ctr"/>
              <a:endParaRPr lang="sv-SE" dirty="0"/>
            </a:p>
            <a:p>
              <a:r>
                <a:rPr lang="sv-SE" dirty="0" err="1"/>
                <a:t>Metastatic</a:t>
              </a:r>
              <a:r>
                <a:rPr lang="sv-SE" dirty="0"/>
                <a:t> </a:t>
              </a:r>
              <a:r>
                <a:rPr lang="sv-SE" dirty="0" err="1"/>
                <a:t>Disease</a:t>
              </a:r>
              <a:r>
                <a:rPr lang="sv-SE" dirty="0"/>
                <a:t/>
              </a:r>
              <a:br>
                <a:rPr lang="sv-SE" dirty="0"/>
              </a:br>
              <a:r>
                <a:rPr lang="sv-SE" dirty="0"/>
                <a:t>1</a:t>
              </a:r>
              <a:r>
                <a:rPr lang="sv-SE" baseline="30000" dirty="0"/>
                <a:t>st</a:t>
              </a:r>
              <a:r>
                <a:rPr lang="sv-SE" dirty="0"/>
                <a:t> </a:t>
              </a:r>
              <a:r>
                <a:rPr lang="sv-SE" dirty="0" err="1"/>
                <a:t>line</a:t>
              </a:r>
              <a:r>
                <a:rPr lang="sv-SE" dirty="0"/>
                <a:t/>
              </a:r>
              <a:br>
                <a:rPr lang="sv-SE" dirty="0"/>
              </a:br>
              <a:r>
                <a:rPr lang="sv-SE" dirty="0"/>
                <a:t>2</a:t>
              </a:r>
              <a:r>
                <a:rPr lang="sv-SE" baseline="30000" dirty="0"/>
                <a:t>nd</a:t>
              </a:r>
              <a:r>
                <a:rPr lang="sv-SE" dirty="0"/>
                <a:t> </a:t>
              </a:r>
              <a:r>
                <a:rPr lang="sv-SE" dirty="0" err="1"/>
                <a:t>line</a:t>
              </a:r>
              <a:endParaRPr lang="sv-SE" dirty="0"/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1ACF9214-4EC5-C404-95BE-AE8F2A4D7946}"/>
                </a:ext>
              </a:extLst>
            </p:cNvPr>
            <p:cNvSpPr/>
            <p:nvPr/>
          </p:nvSpPr>
          <p:spPr>
            <a:xfrm>
              <a:off x="6205330" y="3704243"/>
              <a:ext cx="2412000" cy="2772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180000" rIns="251999" bIns="0" rtlCol="0" anchor="t"/>
            <a:lstStyle/>
            <a:p>
              <a:pPr algn="ctr"/>
              <a:r>
                <a:rPr lang="sv-SE" b="1" dirty="0"/>
                <a:t>Monotherapy</a:t>
              </a:r>
              <a:br>
                <a:rPr lang="sv-SE" b="1" dirty="0"/>
              </a:br>
              <a:endParaRPr lang="sv-SE" dirty="0"/>
            </a:p>
            <a:p>
              <a:r>
                <a:rPr lang="sv-SE" dirty="0"/>
                <a:t>Maintenance</a:t>
              </a:r>
              <a:br>
                <a:rPr lang="sv-SE" dirty="0"/>
              </a:br>
              <a:r>
                <a:rPr lang="sv-SE" dirty="0"/>
                <a:t>Locally Advanced</a:t>
              </a:r>
              <a:br>
                <a:rPr lang="sv-SE" dirty="0"/>
              </a:br>
              <a:r>
                <a:rPr lang="sv-SE" dirty="0" smtClean="0"/>
                <a:t>Following  Chemo-</a:t>
              </a:r>
            </a:p>
            <a:p>
              <a:r>
                <a:rPr lang="sv-SE" dirty="0" smtClean="0"/>
                <a:t>radiotherapy</a:t>
              </a:r>
              <a:endParaRPr lang="sv-SE" dirty="0"/>
            </a:p>
          </p:txBody>
        </p: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91A1ACF0-19C1-F69F-716B-8E6091EA321B}"/>
                </a:ext>
              </a:extLst>
            </p:cNvPr>
            <p:cNvSpPr/>
            <p:nvPr/>
          </p:nvSpPr>
          <p:spPr>
            <a:xfrm>
              <a:off x="8837212" y="3704243"/>
              <a:ext cx="2412000" cy="2772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01600" dist="38100" dir="5400000" algn="t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51999" tIns="180000" rIns="251999" bIns="0" rtlCol="0" anchor="t"/>
            <a:lstStyle/>
            <a:p>
              <a:pPr algn="ctr"/>
              <a:r>
                <a:rPr lang="sv-SE" b="1" dirty="0" smtClean="0"/>
                <a:t>Monotherapy</a:t>
              </a:r>
              <a:r>
                <a:rPr lang="sv-SE" b="1" dirty="0"/>
                <a:t/>
              </a:r>
              <a:br>
                <a:rPr lang="sv-SE" b="1" dirty="0"/>
              </a:br>
              <a:endParaRPr lang="sv-SE" dirty="0"/>
            </a:p>
            <a:p>
              <a:r>
                <a:rPr lang="sv-SE" dirty="0" smtClean="0"/>
                <a:t>Adjuvant (increasingly earlier stage)</a:t>
              </a:r>
            </a:p>
            <a:p>
              <a:endParaRPr lang="sv-SE" dirty="0"/>
            </a:p>
          </p:txBody>
        </p:sp>
      </p:grpSp>
      <p:sp>
        <p:nvSpPr>
          <p:cNvPr id="9" name="Triangel 8">
            <a:extLst>
              <a:ext uri="{FF2B5EF4-FFF2-40B4-BE49-F238E27FC236}">
                <a16:creationId xmlns:a16="http://schemas.microsoft.com/office/drawing/2014/main" id="{6E56A4F3-C177-B288-0E00-E3BE56BC24D2}"/>
              </a:ext>
            </a:extLst>
          </p:cNvPr>
          <p:cNvSpPr/>
          <p:nvPr/>
        </p:nvSpPr>
        <p:spPr>
          <a:xfrm rot="5400000">
            <a:off x="2135972" y="3230212"/>
            <a:ext cx="516835" cy="39756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76200" dist="635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riangel 9">
            <a:extLst>
              <a:ext uri="{FF2B5EF4-FFF2-40B4-BE49-F238E27FC236}">
                <a16:creationId xmlns:a16="http://schemas.microsoft.com/office/drawing/2014/main" id="{1E21ECE9-42DD-2B7C-EA3C-9401DE3E24A0}"/>
              </a:ext>
            </a:extLst>
          </p:cNvPr>
          <p:cNvSpPr/>
          <p:nvPr/>
        </p:nvSpPr>
        <p:spPr>
          <a:xfrm rot="5400000">
            <a:off x="4652962" y="3230213"/>
            <a:ext cx="516835" cy="39756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76200" dist="635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riangel 10">
            <a:extLst>
              <a:ext uri="{FF2B5EF4-FFF2-40B4-BE49-F238E27FC236}">
                <a16:creationId xmlns:a16="http://schemas.microsoft.com/office/drawing/2014/main" id="{DF21555E-34E9-AF73-03F4-8034A124F127}"/>
              </a:ext>
            </a:extLst>
          </p:cNvPr>
          <p:cNvSpPr/>
          <p:nvPr/>
        </p:nvSpPr>
        <p:spPr>
          <a:xfrm rot="5400000">
            <a:off x="7195428" y="3230214"/>
            <a:ext cx="516835" cy="39756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76200" dist="635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5">
            <a:extLst>
              <a:ext uri="{FF2B5EF4-FFF2-40B4-BE49-F238E27FC236}">
                <a16:creationId xmlns:a16="http://schemas.microsoft.com/office/drawing/2014/main" id="{91A1ACF0-19C1-F69F-716B-8E6091EA321B}"/>
              </a:ext>
            </a:extLst>
          </p:cNvPr>
          <p:cNvSpPr/>
          <p:nvPr/>
        </p:nvSpPr>
        <p:spPr>
          <a:xfrm>
            <a:off x="9916634" y="2054137"/>
            <a:ext cx="2201794" cy="302236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1016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1999" tIns="180000" rIns="251999" bIns="0" rtlCol="0" anchor="t"/>
          <a:lstStyle/>
          <a:p>
            <a:pPr algn="ctr"/>
            <a:r>
              <a:rPr lang="sv-SE" b="1" dirty="0" smtClean="0"/>
              <a:t>Combination </a:t>
            </a:r>
            <a:r>
              <a:rPr lang="sv-SE" b="1" dirty="0"/>
              <a:t/>
            </a:r>
            <a:br>
              <a:rPr lang="sv-SE" b="1" dirty="0"/>
            </a:br>
            <a:r>
              <a:rPr lang="sv-SE" b="1" dirty="0"/>
              <a:t>Therapy</a:t>
            </a:r>
          </a:p>
          <a:p>
            <a:pPr algn="ctr"/>
            <a:endParaRPr lang="sv-SE" dirty="0"/>
          </a:p>
          <a:p>
            <a:r>
              <a:rPr lang="sv-SE" dirty="0" smtClean="0"/>
              <a:t>Neoadjuvant </a:t>
            </a:r>
          </a:p>
          <a:p>
            <a:r>
              <a:rPr lang="sv-SE" dirty="0" smtClean="0"/>
              <a:t>Adjuvant</a:t>
            </a:r>
          </a:p>
          <a:p>
            <a:endParaRPr lang="sv-SE" dirty="0"/>
          </a:p>
        </p:txBody>
      </p:sp>
      <p:sp>
        <p:nvSpPr>
          <p:cNvPr id="13" name="Triangel 10">
            <a:extLst>
              <a:ext uri="{FF2B5EF4-FFF2-40B4-BE49-F238E27FC236}">
                <a16:creationId xmlns:a16="http://schemas.microsoft.com/office/drawing/2014/main" id="{DF21555E-34E9-AF73-03F4-8034A124F127}"/>
              </a:ext>
            </a:extLst>
          </p:cNvPr>
          <p:cNvSpPr/>
          <p:nvPr/>
        </p:nvSpPr>
        <p:spPr>
          <a:xfrm rot="5400000">
            <a:off x="9589899" y="3230214"/>
            <a:ext cx="516835" cy="397565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76200" dist="635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326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 Wide Field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C176AFCD-EE17-27B0-3340-083941EAD681}"/>
              </a:ext>
            </a:extLst>
          </p:cNvPr>
          <p:cNvSpPr/>
          <p:nvPr/>
        </p:nvSpPr>
        <p:spPr>
          <a:xfrm>
            <a:off x="707667" y="993914"/>
            <a:ext cx="10962323" cy="72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 err="1"/>
              <a:t>Immunotherapy</a:t>
            </a:r>
            <a:endParaRPr lang="sv-SE" sz="2400" b="1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B350BBC-477C-7B52-65AA-3D5C6E105AD0}"/>
              </a:ext>
            </a:extLst>
          </p:cNvPr>
          <p:cNvSpPr/>
          <p:nvPr/>
        </p:nvSpPr>
        <p:spPr>
          <a:xfrm>
            <a:off x="707667" y="1979880"/>
            <a:ext cx="1980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/>
              <a:t>Monoclonal</a:t>
            </a:r>
            <a:r>
              <a:rPr lang="sv-SE" sz="1600" dirty="0"/>
              <a:t> </a:t>
            </a:r>
            <a:r>
              <a:rPr lang="sv-SE" sz="1600" dirty="0" err="1"/>
              <a:t>Antibodies</a:t>
            </a:r>
            <a:endParaRPr lang="sv-SE" sz="160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2128E60-337C-8B64-DDE0-821E5A2B2685}"/>
              </a:ext>
            </a:extLst>
          </p:cNvPr>
          <p:cNvSpPr/>
          <p:nvPr/>
        </p:nvSpPr>
        <p:spPr>
          <a:xfrm>
            <a:off x="2953248" y="1979880"/>
            <a:ext cx="1980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/>
              <a:t>Oncolytic</a:t>
            </a:r>
            <a:r>
              <a:rPr lang="sv-SE" sz="1600" dirty="0"/>
              <a:t> virus </a:t>
            </a:r>
            <a:r>
              <a:rPr lang="sv-SE" sz="1600" dirty="0" err="1"/>
              <a:t>therapy</a:t>
            </a:r>
            <a:endParaRPr lang="sv-SE" sz="16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2122E71-BB9B-ACC4-31A7-E33137D63CEB}"/>
              </a:ext>
            </a:extLst>
          </p:cNvPr>
          <p:cNvSpPr/>
          <p:nvPr/>
        </p:nvSpPr>
        <p:spPr>
          <a:xfrm>
            <a:off x="5198829" y="1979880"/>
            <a:ext cx="1980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/>
              <a:t>T-Cell</a:t>
            </a:r>
            <a:r>
              <a:rPr lang="sv-SE" sz="1600" dirty="0"/>
              <a:t> </a:t>
            </a:r>
            <a:r>
              <a:rPr lang="sv-SE" sz="1600" dirty="0" err="1"/>
              <a:t>therapy</a:t>
            </a:r>
            <a:endParaRPr lang="sv-SE" sz="16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A1B3589-CC4A-C6D9-BD06-0A51FB277379}"/>
              </a:ext>
            </a:extLst>
          </p:cNvPr>
          <p:cNvSpPr/>
          <p:nvPr/>
        </p:nvSpPr>
        <p:spPr>
          <a:xfrm>
            <a:off x="7444410" y="1979880"/>
            <a:ext cx="1980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Cancer </a:t>
            </a:r>
            <a:r>
              <a:rPr lang="sv-SE" sz="1600" dirty="0" err="1"/>
              <a:t>vaccines</a:t>
            </a:r>
            <a:endParaRPr lang="sv-SE" sz="16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8A5AAF6-32A1-088F-29A8-6E7419450D1B}"/>
              </a:ext>
            </a:extLst>
          </p:cNvPr>
          <p:cNvSpPr/>
          <p:nvPr/>
        </p:nvSpPr>
        <p:spPr>
          <a:xfrm>
            <a:off x="9689991" y="1979880"/>
            <a:ext cx="1980000" cy="720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Non-</a:t>
            </a:r>
            <a:r>
              <a:rPr lang="sv-SE" sz="1600" dirty="0" err="1"/>
              <a:t>specific</a:t>
            </a:r>
            <a:r>
              <a:rPr lang="sv-SE" sz="1600" dirty="0"/>
              <a:t> </a:t>
            </a:r>
            <a:r>
              <a:rPr lang="sv-SE" sz="1600" dirty="0" err="1"/>
              <a:t>immunotherapy</a:t>
            </a:r>
            <a:endParaRPr lang="sv-SE" sz="16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B0852CF-B98C-84A9-4619-A31A791A8727}"/>
              </a:ext>
            </a:extLst>
          </p:cNvPr>
          <p:cNvSpPr/>
          <p:nvPr/>
        </p:nvSpPr>
        <p:spPr>
          <a:xfrm>
            <a:off x="707667" y="2966212"/>
            <a:ext cx="1980000" cy="7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/>
              <a:t>Checkpoint</a:t>
            </a:r>
            <a:r>
              <a:rPr lang="sv-SE" sz="1600" dirty="0"/>
              <a:t> inhibitors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C8FDEE4-5F7B-8A37-0E44-A701E78FE3A2}"/>
              </a:ext>
            </a:extLst>
          </p:cNvPr>
          <p:cNvSpPr/>
          <p:nvPr/>
        </p:nvSpPr>
        <p:spPr>
          <a:xfrm>
            <a:off x="9689991" y="2966212"/>
            <a:ext cx="1728000" cy="7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/>
              <a:t>Interferons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D25451A4-20E3-0382-88CD-7A07AA8ED70B}"/>
              </a:ext>
            </a:extLst>
          </p:cNvPr>
          <p:cNvSpPr/>
          <p:nvPr/>
        </p:nvSpPr>
        <p:spPr>
          <a:xfrm>
            <a:off x="9689991" y="3940326"/>
            <a:ext cx="1728000" cy="7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dirty="0" err="1"/>
              <a:t>Interleukins</a:t>
            </a:r>
            <a:endParaRPr lang="sv-SE" sz="1600" dirty="0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82DF193-E6BC-54F9-B2DE-7762531A1E93}"/>
              </a:ext>
            </a:extLst>
          </p:cNvPr>
          <p:cNvSpPr/>
          <p:nvPr/>
        </p:nvSpPr>
        <p:spPr>
          <a:xfrm>
            <a:off x="951715" y="3952544"/>
            <a:ext cx="1728000" cy="72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CTLA4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6E3C1A3-A3B9-396D-7FBB-CBAE55B7D152}"/>
              </a:ext>
            </a:extLst>
          </p:cNvPr>
          <p:cNvSpPr/>
          <p:nvPr/>
        </p:nvSpPr>
        <p:spPr>
          <a:xfrm>
            <a:off x="959667" y="4811692"/>
            <a:ext cx="1728000" cy="72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PD1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D8B34E1E-7821-A7D4-56AF-5192AD00C9EA}"/>
              </a:ext>
            </a:extLst>
          </p:cNvPr>
          <p:cNvSpPr/>
          <p:nvPr/>
        </p:nvSpPr>
        <p:spPr>
          <a:xfrm>
            <a:off x="959667" y="5670840"/>
            <a:ext cx="1728000" cy="72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76200" dist="508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α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PD L1</a:t>
            </a:r>
          </a:p>
        </p:txBody>
      </p:sp>
      <p:cxnSp>
        <p:nvCxnSpPr>
          <p:cNvPr id="44" name="Vinklad  43">
            <a:extLst>
              <a:ext uri="{FF2B5EF4-FFF2-40B4-BE49-F238E27FC236}">
                <a16:creationId xmlns:a16="http://schemas.microsoft.com/office/drawing/2014/main" id="{0A366855-FE48-6553-8D45-257AE498CD2D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3810265" y="-398684"/>
            <a:ext cx="265966" cy="4491162"/>
          </a:xfrm>
          <a:prstGeom prst="bentConnector3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Vinklad  45">
            <a:extLst>
              <a:ext uri="{FF2B5EF4-FFF2-40B4-BE49-F238E27FC236}">
                <a16:creationId xmlns:a16="http://schemas.microsoft.com/office/drawing/2014/main" id="{3A9FD7A4-DBF6-B0F1-984F-015B0A7D4501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rot="16200000" flipH="1">
            <a:off x="8301427" y="-398684"/>
            <a:ext cx="265966" cy="4491162"/>
          </a:xfrm>
          <a:prstGeom prst="bentConnector3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47">
            <a:extLst>
              <a:ext uri="{FF2B5EF4-FFF2-40B4-BE49-F238E27FC236}">
                <a16:creationId xmlns:a16="http://schemas.microsoft.com/office/drawing/2014/main" id="{F8F52BF4-4F50-5B2E-7124-EB3FFF04A2C4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943248" y="1844923"/>
            <a:ext cx="0" cy="134957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k 50">
            <a:extLst>
              <a:ext uri="{FF2B5EF4-FFF2-40B4-BE49-F238E27FC236}">
                <a16:creationId xmlns:a16="http://schemas.microsoft.com/office/drawing/2014/main" id="{7D2DAFE4-328F-4A34-FECC-A114C603CC37}"/>
              </a:ext>
            </a:extLst>
          </p:cNvPr>
          <p:cNvCxnSpPr>
            <a:endCxn id="8" idx="0"/>
          </p:cNvCxnSpPr>
          <p:nvPr/>
        </p:nvCxnSpPr>
        <p:spPr>
          <a:xfrm>
            <a:off x="6188828" y="1846897"/>
            <a:ext cx="1" cy="132983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ak 52">
            <a:extLst>
              <a:ext uri="{FF2B5EF4-FFF2-40B4-BE49-F238E27FC236}">
                <a16:creationId xmlns:a16="http://schemas.microsoft.com/office/drawing/2014/main" id="{4A5E6963-2ACB-152D-A31C-0F7E81515E82}"/>
              </a:ext>
            </a:extLst>
          </p:cNvPr>
          <p:cNvCxnSpPr>
            <a:endCxn id="9" idx="0"/>
          </p:cNvCxnSpPr>
          <p:nvPr/>
        </p:nvCxnSpPr>
        <p:spPr>
          <a:xfrm>
            <a:off x="8434409" y="1844923"/>
            <a:ext cx="1" cy="134957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ak 56">
            <a:extLst>
              <a:ext uri="{FF2B5EF4-FFF2-40B4-BE49-F238E27FC236}">
                <a16:creationId xmlns:a16="http://schemas.microsoft.com/office/drawing/2014/main" id="{090B0BFF-77F7-63FE-9382-48CEBDBC97BD}"/>
              </a:ext>
            </a:extLst>
          </p:cNvPr>
          <p:cNvCxnSpPr>
            <a:stCxn id="6" idx="2"/>
            <a:endCxn id="11" idx="0"/>
          </p:cNvCxnSpPr>
          <p:nvPr/>
        </p:nvCxnSpPr>
        <p:spPr>
          <a:xfrm>
            <a:off x="1697667" y="2699880"/>
            <a:ext cx="0" cy="266332"/>
          </a:xfrm>
          <a:prstGeom prst="line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Vinklad  58">
            <a:extLst>
              <a:ext uri="{FF2B5EF4-FFF2-40B4-BE49-F238E27FC236}">
                <a16:creationId xmlns:a16="http://schemas.microsoft.com/office/drawing/2014/main" id="{86368799-83D9-7ED7-BC37-B8271DC06771}"/>
              </a:ext>
            </a:extLst>
          </p:cNvPr>
          <p:cNvCxnSpPr>
            <a:endCxn id="14" idx="1"/>
          </p:cNvCxnSpPr>
          <p:nvPr/>
        </p:nvCxnSpPr>
        <p:spPr>
          <a:xfrm rot="16200000" flipH="1">
            <a:off x="568208" y="3929037"/>
            <a:ext cx="626332" cy="140682"/>
          </a:xfrm>
          <a:prstGeom prst="bentConnector2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45" name="Vinklad  82944">
            <a:extLst>
              <a:ext uri="{FF2B5EF4-FFF2-40B4-BE49-F238E27FC236}">
                <a16:creationId xmlns:a16="http://schemas.microsoft.com/office/drawing/2014/main" id="{240D8A31-88B9-81B6-DC9B-927D41591DBF}"/>
              </a:ext>
            </a:extLst>
          </p:cNvPr>
          <p:cNvCxnSpPr>
            <a:endCxn id="15" idx="1"/>
          </p:cNvCxnSpPr>
          <p:nvPr/>
        </p:nvCxnSpPr>
        <p:spPr>
          <a:xfrm rot="16200000" flipH="1">
            <a:off x="455776" y="4667801"/>
            <a:ext cx="859148" cy="148634"/>
          </a:xfrm>
          <a:prstGeom prst="bentConnector2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48" name="Vinklad  82947">
            <a:extLst>
              <a:ext uri="{FF2B5EF4-FFF2-40B4-BE49-F238E27FC236}">
                <a16:creationId xmlns:a16="http://schemas.microsoft.com/office/drawing/2014/main" id="{31ACF496-3491-F9A2-EADB-63C2514DEB16}"/>
              </a:ext>
            </a:extLst>
          </p:cNvPr>
          <p:cNvCxnSpPr>
            <a:cxnSpLocks/>
            <a:endCxn id="16" idx="1"/>
          </p:cNvCxnSpPr>
          <p:nvPr/>
        </p:nvCxnSpPr>
        <p:spPr>
          <a:xfrm rot="16200000" flipH="1">
            <a:off x="455776" y="5526949"/>
            <a:ext cx="859148" cy="148634"/>
          </a:xfrm>
          <a:prstGeom prst="bentConnector2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51" name="Vinklad  82950">
            <a:extLst>
              <a:ext uri="{FF2B5EF4-FFF2-40B4-BE49-F238E27FC236}">
                <a16:creationId xmlns:a16="http://schemas.microsoft.com/office/drawing/2014/main" id="{15B0EE39-AB63-6CD4-54C4-1BCAFC80EA1F}"/>
              </a:ext>
            </a:extLst>
          </p:cNvPr>
          <p:cNvCxnSpPr>
            <a:endCxn id="12" idx="3"/>
          </p:cNvCxnSpPr>
          <p:nvPr/>
        </p:nvCxnSpPr>
        <p:spPr>
          <a:xfrm rot="5400000">
            <a:off x="11178956" y="2938916"/>
            <a:ext cx="626332" cy="148261"/>
          </a:xfrm>
          <a:prstGeom prst="bentConnector2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953" name="Vinklad  82952">
            <a:extLst>
              <a:ext uri="{FF2B5EF4-FFF2-40B4-BE49-F238E27FC236}">
                <a16:creationId xmlns:a16="http://schemas.microsoft.com/office/drawing/2014/main" id="{33B867D4-984A-8A41-E8D3-814D4D85409C}"/>
              </a:ext>
            </a:extLst>
          </p:cNvPr>
          <p:cNvCxnSpPr>
            <a:endCxn id="13" idx="3"/>
          </p:cNvCxnSpPr>
          <p:nvPr/>
        </p:nvCxnSpPr>
        <p:spPr>
          <a:xfrm rot="5400000">
            <a:off x="11005065" y="3739139"/>
            <a:ext cx="974114" cy="148261"/>
          </a:xfrm>
          <a:prstGeom prst="bentConnector2">
            <a:avLst/>
          </a:prstGeom>
          <a:ln w="127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0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43" y="893975"/>
            <a:ext cx="6842927" cy="4762791"/>
          </a:xfrm>
          <a:prstGeom prst="rect">
            <a:avLst/>
          </a:prstGeom>
        </p:spPr>
      </p:pic>
      <p:sp>
        <p:nvSpPr>
          <p:cNvPr id="4" name="AutoShape 2" descr="Image result for toxicity in checkmate 067"/>
          <p:cNvSpPr>
            <a:spLocks noChangeAspect="1" noChangeArrowheads="1"/>
          </p:cNvSpPr>
          <p:nvPr/>
        </p:nvSpPr>
        <p:spPr bwMode="auto">
          <a:xfrm>
            <a:off x="2754511" y="-144463"/>
            <a:ext cx="17145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5C8E726-D6DE-474A-917C-FEC2A0FD3ADD}"/>
              </a:ext>
            </a:extLst>
          </p:cNvPr>
          <p:cNvSpPr>
            <a:spLocks noGrp="1"/>
          </p:cNvSpPr>
          <p:nvPr/>
        </p:nvSpPr>
        <p:spPr>
          <a:xfrm>
            <a:off x="218343" y="5996354"/>
            <a:ext cx="11755314" cy="672367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j-lt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dirty="0"/>
              <a:t>The data on this slide is taken from clinical trials. </a:t>
            </a:r>
          </a:p>
          <a:p>
            <a:pPr>
              <a:lnSpc>
                <a:spcPct val="50000"/>
              </a:lnSpc>
            </a:pPr>
            <a:r>
              <a:rPr lang="en-US" dirty="0" err="1"/>
              <a:t>irAE</a:t>
            </a:r>
            <a:r>
              <a:rPr lang="en-US" dirty="0"/>
              <a:t> = immune-related adverse event; DRESS = Drug reaction with eosinophilia and systemic symptoms; GI = gastrointestinal.</a:t>
            </a:r>
          </a:p>
          <a:p>
            <a:pPr>
              <a:lnSpc>
                <a:spcPct val="50000"/>
              </a:lnSpc>
              <a:spcBef>
                <a:spcPts val="900"/>
              </a:spcBef>
            </a:pPr>
            <a:r>
              <a:rPr lang="en-GB" dirty="0"/>
              <a:t>1. Olsson-Brown, Harker. 2018. Guidelines in Practice. 2. </a:t>
            </a:r>
            <a:r>
              <a:rPr lang="en-US" dirty="0"/>
              <a:t>Suarez-</a:t>
            </a:r>
            <a:r>
              <a:rPr lang="en-US" dirty="0" err="1"/>
              <a:t>Almazor</a:t>
            </a:r>
            <a:r>
              <a:rPr lang="en-US" dirty="0"/>
              <a:t> ME, et al. </a:t>
            </a:r>
            <a:r>
              <a:rPr lang="en-US" i="1" dirty="0"/>
              <a:t>Arthritis Rheumatol. </a:t>
            </a:r>
            <a:r>
              <a:rPr lang="en-US" dirty="0"/>
              <a:t>2017;69:687-699; 3. Cappelli LC, et al. </a:t>
            </a:r>
            <a:r>
              <a:rPr lang="en-US" i="1" dirty="0"/>
              <a:t>Arthritis Care Res (Hoboken). </a:t>
            </a:r>
            <a:r>
              <a:rPr lang="en-US" dirty="0"/>
              <a:t>2017;69:1751-1763; </a:t>
            </a:r>
          </a:p>
          <a:p>
            <a:pPr>
              <a:lnSpc>
                <a:spcPct val="50000"/>
              </a:lnSpc>
            </a:pPr>
            <a:r>
              <a:rPr lang="en-US" dirty="0"/>
              <a:t>4. </a:t>
            </a:r>
            <a:r>
              <a:rPr lang="en-US" dirty="0" err="1"/>
              <a:t>Cappelli</a:t>
            </a:r>
            <a:r>
              <a:rPr lang="en-US" dirty="0"/>
              <a:t> LC, et al. </a:t>
            </a:r>
            <a:r>
              <a:rPr lang="en-US" i="1" dirty="0"/>
              <a:t>Rheum Dis Clin North Am. </a:t>
            </a:r>
            <a:r>
              <a:rPr lang="en-US" dirty="0"/>
              <a:t>2017; 43:65-78.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99914" y="2428726"/>
            <a:ext cx="3702112" cy="200054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Europa-Regular" panose="02000000000000000000"/>
              </a:rPr>
              <a:t>Grade 3-4 Reactions: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uropa-Regular" panose="02000000000000000000"/>
              </a:rPr>
              <a:t>CTLA-4 27%</a:t>
            </a:r>
            <a:r>
              <a:rPr lang="en-GB" sz="2000" baseline="30000" dirty="0">
                <a:latin typeface="Europa-Regular" panose="0200000000000000000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uropa-Regular" panose="02000000000000000000"/>
              </a:rPr>
              <a:t>PD-1/PDL-1 up to 19%</a:t>
            </a:r>
            <a:r>
              <a:rPr lang="en-GB" sz="2000" baseline="30000" dirty="0">
                <a:latin typeface="Europa-Regular" panose="0200000000000000000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Europa-Regular" panose="02000000000000000000"/>
              </a:rPr>
              <a:t>Combination treatment (CTLA-4 and PD-1/PDL-1) up to 58%</a:t>
            </a:r>
            <a:r>
              <a:rPr lang="en-GB" sz="2000" baseline="30000" dirty="0">
                <a:latin typeface="Europa-Regular" panose="02000000000000000000"/>
              </a:rPr>
              <a:t>1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C1B018B-B0E0-6A5C-E638-EE0DE6B2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Immune-</a:t>
            </a:r>
            <a:r>
              <a:rPr lang="sv-SE" dirty="0" err="1"/>
              <a:t>Related</a:t>
            </a:r>
            <a:r>
              <a:rPr lang="sv-SE" dirty="0"/>
              <a:t> </a:t>
            </a:r>
            <a:r>
              <a:rPr lang="sv-SE" dirty="0" err="1"/>
              <a:t>Adverse</a:t>
            </a:r>
            <a:r>
              <a:rPr lang="sv-SE" dirty="0"/>
              <a:t> Events (</a:t>
            </a:r>
            <a:r>
              <a:rPr lang="sv-SE" dirty="0" err="1"/>
              <a:t>irAEs</a:t>
            </a:r>
            <a:r>
              <a:rPr lang="sv-SE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18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5/04/201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1383</TotalTime>
  <Words>388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Century Schoolbook</vt:lpstr>
      <vt:lpstr>Europa-Regular</vt:lpstr>
      <vt:lpstr>Times New Roman</vt:lpstr>
      <vt:lpstr>Wingdings</vt:lpstr>
      <vt:lpstr>Wingdings 2</vt:lpstr>
      <vt:lpstr>Oriel</vt:lpstr>
      <vt:lpstr>Building an IO Service </vt:lpstr>
      <vt:lpstr>Initial Questions </vt:lpstr>
      <vt:lpstr>What is the scale of the issue ?</vt:lpstr>
      <vt:lpstr>background</vt:lpstr>
      <vt:lpstr>Oncological Immune Checkpoint Inhibitors</vt:lpstr>
      <vt:lpstr>PowerPoint Presentation</vt:lpstr>
      <vt:lpstr>PowerPoint Presentation</vt:lpstr>
      <vt:lpstr>A Wide Field</vt:lpstr>
      <vt:lpstr>Immune-Related Adverse Events (irAEs)</vt:lpstr>
      <vt:lpstr>What are the main pinch points ?</vt:lpstr>
      <vt:lpstr>What is the current model?</vt:lpstr>
      <vt:lpstr>What can we implement easily?</vt:lpstr>
      <vt:lpstr>What reorganisation can we do? </vt:lpstr>
      <vt:lpstr>What do we want the ‘service’ to look like? </vt:lpstr>
      <vt:lpstr>What do we need to achieve it?</vt:lpstr>
      <vt:lpstr>How do we balance cost and demand?</vt:lpstr>
      <vt:lpstr>What outcomes can we achieve?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Immunotherapy The benefits, current landscape and challenges</dc:title>
  <dc:creator>Anna Olsson-Brown</dc:creator>
  <cp:lastModifiedBy>Alexandra Johnson</cp:lastModifiedBy>
  <cp:revision>112</cp:revision>
  <dcterms:created xsi:type="dcterms:W3CDTF">2018-07-06T08:12:08Z</dcterms:created>
  <dcterms:modified xsi:type="dcterms:W3CDTF">2023-06-13T16:36:43Z</dcterms:modified>
</cp:coreProperties>
</file>